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1"/>
    <p:sldMasterId id="2147483648" r:id="rId2"/>
  </p:sldMasterIdLst>
  <p:notesMasterIdLst>
    <p:notesMasterId r:id="rId15"/>
  </p:notesMasterIdLst>
  <p:handoutMasterIdLst>
    <p:handoutMasterId r:id="rId16"/>
  </p:handoutMasterIdLst>
  <p:sldIdLst>
    <p:sldId id="9056" r:id="rId3"/>
    <p:sldId id="9057" r:id="rId4"/>
    <p:sldId id="9066" r:id="rId5"/>
    <p:sldId id="9063" r:id="rId6"/>
    <p:sldId id="9054" r:id="rId7"/>
    <p:sldId id="9065" r:id="rId8"/>
    <p:sldId id="9064" r:id="rId9"/>
    <p:sldId id="9058" r:id="rId10"/>
    <p:sldId id="9061" r:id="rId11"/>
    <p:sldId id="9059" r:id="rId12"/>
    <p:sldId id="9060" r:id="rId13"/>
    <p:sldId id="906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748" userDrawn="1">
          <p15:clr>
            <a:srgbClr val="A4A3A4"/>
          </p15:clr>
        </p15:guide>
        <p15:guide id="4" orient="horz" pos="396" userDrawn="1">
          <p15:clr>
            <a:srgbClr val="A4A3A4"/>
          </p15:clr>
        </p15:guide>
        <p15:guide id="5" pos="5328" userDrawn="1">
          <p15:clr>
            <a:srgbClr val="A4A3A4"/>
          </p15:clr>
        </p15:guide>
        <p15:guide id="6" pos="4320" userDrawn="1">
          <p15:clr>
            <a:srgbClr val="A4A3A4"/>
          </p15:clr>
        </p15:guide>
        <p15:guide id="9" pos="1440" userDrawn="1">
          <p15:clr>
            <a:srgbClr val="A4A3A4"/>
          </p15:clr>
        </p15:guide>
        <p15:guide id="10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4981"/>
    <a:srgbClr val="0183EB"/>
    <a:srgbClr val="2D3A4A"/>
    <a:srgbClr val="000000"/>
    <a:srgbClr val="202D3D"/>
    <a:srgbClr val="044881"/>
    <a:srgbClr val="2D4E77"/>
    <a:srgbClr val="055293"/>
    <a:srgbClr val="4471AA"/>
    <a:srgbClr val="00A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DC606-C9E9-4C85-8AA2-C144C602D553}" v="372" dt="2022-09-23T19:09:24.877"/>
    <p1510:client id="{276C8797-F2B8-4099-89CF-09D17EB3C14D}" v="290" dt="2022-07-26T17:04:53.299"/>
    <p1510:client id="{30F0FD18-6B46-4C69-986D-04D2ED2193C2}" v="25" dt="2022-10-27T19:57:57.755"/>
    <p1510:client id="{3F280218-193A-438E-93BB-63A682727995}" v="8" dt="2022-09-26T17:26:29.358"/>
    <p1510:client id="{4755DF33-E59B-41CC-AB7B-719C1DCCD3B4}" v="79" dt="2022-10-26T03:47:24.317"/>
    <p1510:client id="{58231BB2-1973-4667-9BC4-0F0CFE0C0167}" v="77" dt="2022-09-27T17:18:24.668"/>
    <p1510:client id="{68ADFCB9-6CFF-473B-A9F9-0DBB866DC8CE}" v="24" dt="2022-07-26T17:16:35.523"/>
    <p1510:client id="{6B184115-1BE1-4B3A-A14E-A9D88E2187C2}" v="5" dt="2022-06-29T14:37:09.993"/>
    <p1510:client id="{6C726DD3-6E8F-4892-8BFD-8CFAD832BD0E}" v="31" dt="2022-07-26T17:07:19.103"/>
    <p1510:client id="{913E83A2-961A-478E-ABA6-35CFFAC3EB2C}" v="33" dt="2022-09-27T19:47:00.542"/>
    <p1510:client id="{9A39C44E-3577-459F-A8F0-5F081484097F}" v="59" dt="2022-07-26T14:25:49.809"/>
    <p1510:client id="{9F2A9270-ABF7-44EF-869F-C76DF46CDA8F}" v="191" dt="2022-10-21T20:12:56.402"/>
    <p1510:client id="{A370B253-EE77-4CD0-86E9-1017AB7CA729}" v="2596" dt="2022-07-25T20:45:41.480"/>
    <p1510:client id="{A6E39599-0C0A-4B73-BD3D-CB3F62036C2F}" v="91" dt="2022-09-27T16:01:37.120"/>
    <p1510:client id="{B4411957-1982-42A0-87FD-383AF018CF1E}" v="22" dt="2022-10-27T21:22:33.800"/>
    <p1510:client id="{E3EC6DE0-15BE-4733-A00B-EAFAC59A0BB4}" v="7" dt="2022-10-28T13:16:41.220"/>
    <p1510:client id="{EE47C87A-A35C-4558-A580-1EFE14A637CC}" v="35" dt="2022-07-21T17:33:51.610"/>
    <p1510:client id="{EE6B64B0-BDA2-4B98-809A-F193F983B125}" v="1" dt="2022-07-26T18:04:50.55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3792" autoAdjust="0"/>
  </p:normalViewPr>
  <p:slideViewPr>
    <p:cSldViewPr snapToGrid="0" showGuides="1">
      <p:cViewPr varScale="1">
        <p:scale>
          <a:sx n="111" d="100"/>
          <a:sy n="111" d="100"/>
        </p:scale>
        <p:origin x="80" y="156"/>
      </p:cViewPr>
      <p:guideLst>
        <p:guide orient="horz" pos="2748"/>
        <p:guide orient="horz" pos="396"/>
        <p:guide pos="5328"/>
        <p:guide pos="4320"/>
        <p:guide pos="1440"/>
        <p:guide pos="432"/>
      </p:guideLst>
    </p:cSldViewPr>
  </p:slideViewPr>
  <p:outlineViewPr>
    <p:cViewPr>
      <p:scale>
        <a:sx n="33" d="100"/>
        <a:sy n="33" d="100"/>
      </p:scale>
      <p:origin x="0" y="-33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 showGuides="1">
      <p:cViewPr varScale="1">
        <p:scale>
          <a:sx n="148" d="100"/>
          <a:sy n="148" d="100"/>
        </p:scale>
        <p:origin x="415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D02C8-A686-440D-892F-1F9786B6FB4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D1035-E101-45A2-82D2-36CF5C602C09}">
      <dgm:prSet phldrT="[Text]"/>
      <dgm:spPr/>
      <dgm:t>
        <a:bodyPr/>
        <a:lstStyle/>
        <a:p>
          <a:r>
            <a:rPr lang="en-US" dirty="0"/>
            <a:t>Prompt</a:t>
          </a:r>
        </a:p>
      </dgm:t>
    </dgm:pt>
    <dgm:pt modelId="{C50D8B4F-D349-4B3D-AAA3-4E8FC4BF3F2D}" type="parTrans" cxnId="{E0A1A3ED-4D2E-49C5-A458-46CF269593A5}">
      <dgm:prSet/>
      <dgm:spPr/>
      <dgm:t>
        <a:bodyPr/>
        <a:lstStyle/>
        <a:p>
          <a:endParaRPr lang="en-US"/>
        </a:p>
      </dgm:t>
    </dgm:pt>
    <dgm:pt modelId="{96573A7E-C1C3-4BC5-9BB0-C6C764AD87BA}" type="sibTrans" cxnId="{E0A1A3ED-4D2E-49C5-A458-46CF269593A5}">
      <dgm:prSet/>
      <dgm:spPr/>
      <dgm:t>
        <a:bodyPr/>
        <a:lstStyle/>
        <a:p>
          <a:endParaRPr lang="en-US"/>
        </a:p>
      </dgm:t>
    </dgm:pt>
    <dgm:pt modelId="{F90B9C92-9A3E-4E2F-B6BD-F8BEE7DA0822}">
      <dgm:prSet phldrT="[Text]"/>
      <dgm:spPr/>
      <dgm:t>
        <a:bodyPr/>
        <a:lstStyle/>
        <a:p>
          <a:r>
            <a:rPr lang="en-US" dirty="0"/>
            <a:t>LLM</a:t>
          </a:r>
        </a:p>
      </dgm:t>
    </dgm:pt>
    <dgm:pt modelId="{B8715A45-0C0B-48A5-91AC-68420845240B}" type="parTrans" cxnId="{243A2F28-F9D1-40AC-948A-E4F70DF53EFC}">
      <dgm:prSet/>
      <dgm:spPr/>
      <dgm:t>
        <a:bodyPr/>
        <a:lstStyle/>
        <a:p>
          <a:endParaRPr lang="en-US"/>
        </a:p>
      </dgm:t>
    </dgm:pt>
    <dgm:pt modelId="{E933E1BA-1A8D-4443-97B3-E1DD5522A968}" type="sibTrans" cxnId="{243A2F28-F9D1-40AC-948A-E4F70DF53EFC}">
      <dgm:prSet/>
      <dgm:spPr/>
      <dgm:t>
        <a:bodyPr/>
        <a:lstStyle/>
        <a:p>
          <a:endParaRPr lang="en-US"/>
        </a:p>
      </dgm:t>
    </dgm:pt>
    <dgm:pt modelId="{A8BF39D8-6AB1-4F3A-97AA-4E027C156417}">
      <dgm:prSet phldrT="[Text]"/>
      <dgm:spPr/>
      <dgm:t>
        <a:bodyPr/>
        <a:lstStyle/>
        <a:p>
          <a:r>
            <a:rPr lang="en-US" dirty="0"/>
            <a:t>Generates Text, Images, Videos</a:t>
          </a:r>
        </a:p>
      </dgm:t>
    </dgm:pt>
    <dgm:pt modelId="{E8933B0A-CF4B-4FCA-B53D-381717EEAB6F}" type="parTrans" cxnId="{1B4FB832-9B81-4A8A-8084-9592359642F7}">
      <dgm:prSet/>
      <dgm:spPr/>
      <dgm:t>
        <a:bodyPr/>
        <a:lstStyle/>
        <a:p>
          <a:endParaRPr lang="en-US"/>
        </a:p>
      </dgm:t>
    </dgm:pt>
    <dgm:pt modelId="{04986E7D-CCEA-4E38-AD13-20397613063E}" type="sibTrans" cxnId="{1B4FB832-9B81-4A8A-8084-9592359642F7}">
      <dgm:prSet/>
      <dgm:spPr/>
      <dgm:t>
        <a:bodyPr/>
        <a:lstStyle/>
        <a:p>
          <a:endParaRPr lang="en-US"/>
        </a:p>
      </dgm:t>
    </dgm:pt>
    <dgm:pt modelId="{9BD6B9E3-5CBD-4814-889A-A7F3D6328937}" type="pres">
      <dgm:prSet presAssocID="{6E8D02C8-A686-440D-892F-1F9786B6FB42}" presName="linearFlow" presStyleCnt="0">
        <dgm:presLayoutVars>
          <dgm:resizeHandles val="exact"/>
        </dgm:presLayoutVars>
      </dgm:prSet>
      <dgm:spPr/>
    </dgm:pt>
    <dgm:pt modelId="{4E7ADDB3-4C21-4B19-8FE8-9587620869C7}" type="pres">
      <dgm:prSet presAssocID="{9A0D1035-E101-45A2-82D2-36CF5C602C09}" presName="node" presStyleLbl="node1" presStyleIdx="0" presStyleCnt="3">
        <dgm:presLayoutVars>
          <dgm:bulletEnabled val="1"/>
        </dgm:presLayoutVars>
      </dgm:prSet>
      <dgm:spPr/>
    </dgm:pt>
    <dgm:pt modelId="{404EA076-6CD7-4839-A27E-5F7A7C1C2110}" type="pres">
      <dgm:prSet presAssocID="{96573A7E-C1C3-4BC5-9BB0-C6C764AD87BA}" presName="sibTrans" presStyleLbl="sibTrans2D1" presStyleIdx="0" presStyleCnt="2"/>
      <dgm:spPr/>
    </dgm:pt>
    <dgm:pt modelId="{DAF6F73B-9547-402C-88F6-41F38096A662}" type="pres">
      <dgm:prSet presAssocID="{96573A7E-C1C3-4BC5-9BB0-C6C764AD87BA}" presName="connectorText" presStyleLbl="sibTrans2D1" presStyleIdx="0" presStyleCnt="2"/>
      <dgm:spPr/>
    </dgm:pt>
    <dgm:pt modelId="{AED41321-6546-4348-885B-CC136A8780F2}" type="pres">
      <dgm:prSet presAssocID="{F90B9C92-9A3E-4E2F-B6BD-F8BEE7DA0822}" presName="node" presStyleLbl="node1" presStyleIdx="1" presStyleCnt="3">
        <dgm:presLayoutVars>
          <dgm:bulletEnabled val="1"/>
        </dgm:presLayoutVars>
      </dgm:prSet>
      <dgm:spPr/>
    </dgm:pt>
    <dgm:pt modelId="{6CE48B0A-5F8E-45A0-8043-03024EB498CF}" type="pres">
      <dgm:prSet presAssocID="{E933E1BA-1A8D-4443-97B3-E1DD5522A968}" presName="sibTrans" presStyleLbl="sibTrans2D1" presStyleIdx="1" presStyleCnt="2"/>
      <dgm:spPr/>
    </dgm:pt>
    <dgm:pt modelId="{E3BCA2E4-0945-4BC1-AB5D-43713AC8052C}" type="pres">
      <dgm:prSet presAssocID="{E933E1BA-1A8D-4443-97B3-E1DD5522A968}" presName="connectorText" presStyleLbl="sibTrans2D1" presStyleIdx="1" presStyleCnt="2"/>
      <dgm:spPr/>
    </dgm:pt>
    <dgm:pt modelId="{221BE6C9-7172-4641-8636-E1543D6BE357}" type="pres">
      <dgm:prSet presAssocID="{A8BF39D8-6AB1-4F3A-97AA-4E027C156417}" presName="node" presStyleLbl="node1" presStyleIdx="2" presStyleCnt="3">
        <dgm:presLayoutVars>
          <dgm:bulletEnabled val="1"/>
        </dgm:presLayoutVars>
      </dgm:prSet>
      <dgm:spPr/>
    </dgm:pt>
  </dgm:ptLst>
  <dgm:cxnLst>
    <dgm:cxn modelId="{1776F408-5DE9-444F-B164-85882BF2CBEF}" type="presOf" srcId="{96573A7E-C1C3-4BC5-9BB0-C6C764AD87BA}" destId="{DAF6F73B-9547-402C-88F6-41F38096A662}" srcOrd="1" destOrd="0" presId="urn:microsoft.com/office/officeart/2005/8/layout/process2"/>
    <dgm:cxn modelId="{CF12510B-7422-463F-94C4-17E9BABDCAB6}" type="presOf" srcId="{F90B9C92-9A3E-4E2F-B6BD-F8BEE7DA0822}" destId="{AED41321-6546-4348-885B-CC136A8780F2}" srcOrd="0" destOrd="0" presId="urn:microsoft.com/office/officeart/2005/8/layout/process2"/>
    <dgm:cxn modelId="{9A428F1D-DA15-4561-94B6-EA6BCD343FED}" type="presOf" srcId="{6E8D02C8-A686-440D-892F-1F9786B6FB42}" destId="{9BD6B9E3-5CBD-4814-889A-A7F3D6328937}" srcOrd="0" destOrd="0" presId="urn:microsoft.com/office/officeart/2005/8/layout/process2"/>
    <dgm:cxn modelId="{243A2F28-F9D1-40AC-948A-E4F70DF53EFC}" srcId="{6E8D02C8-A686-440D-892F-1F9786B6FB42}" destId="{F90B9C92-9A3E-4E2F-B6BD-F8BEE7DA0822}" srcOrd="1" destOrd="0" parTransId="{B8715A45-0C0B-48A5-91AC-68420845240B}" sibTransId="{E933E1BA-1A8D-4443-97B3-E1DD5522A968}"/>
    <dgm:cxn modelId="{1B4FB832-9B81-4A8A-8084-9592359642F7}" srcId="{6E8D02C8-A686-440D-892F-1F9786B6FB42}" destId="{A8BF39D8-6AB1-4F3A-97AA-4E027C156417}" srcOrd="2" destOrd="0" parTransId="{E8933B0A-CF4B-4FCA-B53D-381717EEAB6F}" sibTransId="{04986E7D-CCEA-4E38-AD13-20397613063E}"/>
    <dgm:cxn modelId="{AE5A8278-D3AB-4937-9765-BCE84CE7264A}" type="presOf" srcId="{96573A7E-C1C3-4BC5-9BB0-C6C764AD87BA}" destId="{404EA076-6CD7-4839-A27E-5F7A7C1C2110}" srcOrd="0" destOrd="0" presId="urn:microsoft.com/office/officeart/2005/8/layout/process2"/>
    <dgm:cxn modelId="{5CC628AE-D74C-4D7C-99A1-FA8AF5505170}" type="presOf" srcId="{9A0D1035-E101-45A2-82D2-36CF5C602C09}" destId="{4E7ADDB3-4C21-4B19-8FE8-9587620869C7}" srcOrd="0" destOrd="0" presId="urn:microsoft.com/office/officeart/2005/8/layout/process2"/>
    <dgm:cxn modelId="{E0A1A3ED-4D2E-49C5-A458-46CF269593A5}" srcId="{6E8D02C8-A686-440D-892F-1F9786B6FB42}" destId="{9A0D1035-E101-45A2-82D2-36CF5C602C09}" srcOrd="0" destOrd="0" parTransId="{C50D8B4F-D349-4B3D-AAA3-4E8FC4BF3F2D}" sibTransId="{96573A7E-C1C3-4BC5-9BB0-C6C764AD87BA}"/>
    <dgm:cxn modelId="{07F0E2F6-D9B5-42F3-8746-17BD637E8F15}" type="presOf" srcId="{A8BF39D8-6AB1-4F3A-97AA-4E027C156417}" destId="{221BE6C9-7172-4641-8636-E1543D6BE357}" srcOrd="0" destOrd="0" presId="urn:microsoft.com/office/officeart/2005/8/layout/process2"/>
    <dgm:cxn modelId="{FB8259F7-953E-4076-85CF-E2322ABE0ADE}" type="presOf" srcId="{E933E1BA-1A8D-4443-97B3-E1DD5522A968}" destId="{6CE48B0A-5F8E-45A0-8043-03024EB498CF}" srcOrd="0" destOrd="0" presId="urn:microsoft.com/office/officeart/2005/8/layout/process2"/>
    <dgm:cxn modelId="{162044F9-8751-4C80-A1A6-ADBDC323892C}" type="presOf" srcId="{E933E1BA-1A8D-4443-97B3-E1DD5522A968}" destId="{E3BCA2E4-0945-4BC1-AB5D-43713AC8052C}" srcOrd="1" destOrd="0" presId="urn:microsoft.com/office/officeart/2005/8/layout/process2"/>
    <dgm:cxn modelId="{67AEF36D-396C-4024-934C-F807AB0C64EB}" type="presParOf" srcId="{9BD6B9E3-5CBD-4814-889A-A7F3D6328937}" destId="{4E7ADDB3-4C21-4B19-8FE8-9587620869C7}" srcOrd="0" destOrd="0" presId="urn:microsoft.com/office/officeart/2005/8/layout/process2"/>
    <dgm:cxn modelId="{8317A8D2-A2AC-40C6-8161-D7E4B272B4AD}" type="presParOf" srcId="{9BD6B9E3-5CBD-4814-889A-A7F3D6328937}" destId="{404EA076-6CD7-4839-A27E-5F7A7C1C2110}" srcOrd="1" destOrd="0" presId="urn:microsoft.com/office/officeart/2005/8/layout/process2"/>
    <dgm:cxn modelId="{3DCF74EB-FA9A-4315-9E54-19E168C5874D}" type="presParOf" srcId="{404EA076-6CD7-4839-A27E-5F7A7C1C2110}" destId="{DAF6F73B-9547-402C-88F6-41F38096A662}" srcOrd="0" destOrd="0" presId="urn:microsoft.com/office/officeart/2005/8/layout/process2"/>
    <dgm:cxn modelId="{41BBEDA7-FA2B-4992-9CB5-4B17A44A909C}" type="presParOf" srcId="{9BD6B9E3-5CBD-4814-889A-A7F3D6328937}" destId="{AED41321-6546-4348-885B-CC136A8780F2}" srcOrd="2" destOrd="0" presId="urn:microsoft.com/office/officeart/2005/8/layout/process2"/>
    <dgm:cxn modelId="{8EA9282F-4358-4680-9B2B-5AD3C0F958B6}" type="presParOf" srcId="{9BD6B9E3-5CBD-4814-889A-A7F3D6328937}" destId="{6CE48B0A-5F8E-45A0-8043-03024EB498CF}" srcOrd="3" destOrd="0" presId="urn:microsoft.com/office/officeart/2005/8/layout/process2"/>
    <dgm:cxn modelId="{52ACB301-E503-4AD6-A92E-250A33A6469C}" type="presParOf" srcId="{6CE48B0A-5F8E-45A0-8043-03024EB498CF}" destId="{E3BCA2E4-0945-4BC1-AB5D-43713AC8052C}" srcOrd="0" destOrd="0" presId="urn:microsoft.com/office/officeart/2005/8/layout/process2"/>
    <dgm:cxn modelId="{DE071B76-E641-4E69-9EF6-7859F482BCD9}" type="presParOf" srcId="{9BD6B9E3-5CBD-4814-889A-A7F3D6328937}" destId="{221BE6C9-7172-4641-8636-E1543D6BE3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8D02C8-A686-440D-892F-1F9786B6FB4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0D1035-E101-45A2-82D2-36CF5C602C09}">
      <dgm:prSet phldrT="[Text]"/>
      <dgm:spPr/>
      <dgm:t>
        <a:bodyPr/>
        <a:lstStyle/>
        <a:p>
          <a:r>
            <a:rPr lang="en-US" dirty="0"/>
            <a:t>Task</a:t>
          </a:r>
        </a:p>
      </dgm:t>
    </dgm:pt>
    <dgm:pt modelId="{C50D8B4F-D349-4B3D-AAA3-4E8FC4BF3F2D}" type="parTrans" cxnId="{E0A1A3ED-4D2E-49C5-A458-46CF269593A5}">
      <dgm:prSet/>
      <dgm:spPr/>
      <dgm:t>
        <a:bodyPr/>
        <a:lstStyle/>
        <a:p>
          <a:endParaRPr lang="en-US"/>
        </a:p>
      </dgm:t>
    </dgm:pt>
    <dgm:pt modelId="{96573A7E-C1C3-4BC5-9BB0-C6C764AD87BA}" type="sibTrans" cxnId="{E0A1A3ED-4D2E-49C5-A458-46CF269593A5}">
      <dgm:prSet/>
      <dgm:spPr/>
      <dgm:t>
        <a:bodyPr/>
        <a:lstStyle/>
        <a:p>
          <a:endParaRPr lang="en-US"/>
        </a:p>
      </dgm:t>
    </dgm:pt>
    <dgm:pt modelId="{F90B9C92-9A3E-4E2F-B6BD-F8BEE7DA0822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B8715A45-0C0B-48A5-91AC-68420845240B}" type="parTrans" cxnId="{243A2F28-F9D1-40AC-948A-E4F70DF53EFC}">
      <dgm:prSet/>
      <dgm:spPr/>
      <dgm:t>
        <a:bodyPr/>
        <a:lstStyle/>
        <a:p>
          <a:endParaRPr lang="en-US"/>
        </a:p>
      </dgm:t>
    </dgm:pt>
    <dgm:pt modelId="{E933E1BA-1A8D-4443-97B3-E1DD5522A968}" type="sibTrans" cxnId="{243A2F28-F9D1-40AC-948A-E4F70DF53EFC}">
      <dgm:prSet/>
      <dgm:spPr/>
      <dgm:t>
        <a:bodyPr/>
        <a:lstStyle/>
        <a:p>
          <a:endParaRPr lang="en-US"/>
        </a:p>
      </dgm:t>
    </dgm:pt>
    <dgm:pt modelId="{A8BF39D8-6AB1-4F3A-97AA-4E027C156417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E8933B0A-CF4B-4FCA-B53D-381717EEAB6F}" type="parTrans" cxnId="{1B4FB832-9B81-4A8A-8084-9592359642F7}">
      <dgm:prSet/>
      <dgm:spPr/>
      <dgm:t>
        <a:bodyPr/>
        <a:lstStyle/>
        <a:p>
          <a:endParaRPr lang="en-US"/>
        </a:p>
      </dgm:t>
    </dgm:pt>
    <dgm:pt modelId="{04986E7D-CCEA-4E38-AD13-20397613063E}" type="sibTrans" cxnId="{1B4FB832-9B81-4A8A-8084-9592359642F7}">
      <dgm:prSet/>
      <dgm:spPr/>
      <dgm:t>
        <a:bodyPr/>
        <a:lstStyle/>
        <a:p>
          <a:endParaRPr lang="en-US"/>
        </a:p>
      </dgm:t>
    </dgm:pt>
    <dgm:pt modelId="{8B7E6BC6-A633-4B72-A236-DA674F19968A}">
      <dgm:prSet phldrT="[Text]"/>
      <dgm:spPr/>
      <dgm:t>
        <a:bodyPr/>
        <a:lstStyle/>
        <a:p>
          <a:r>
            <a:rPr lang="en-US" dirty="0"/>
            <a:t>Intermediate Output</a:t>
          </a:r>
        </a:p>
      </dgm:t>
    </dgm:pt>
    <dgm:pt modelId="{04C77626-488D-4065-A4BF-ADB1A745C55A}" type="parTrans" cxnId="{F2A2B34B-1E3D-4017-BF5F-9466C554228F}">
      <dgm:prSet/>
      <dgm:spPr/>
      <dgm:t>
        <a:bodyPr/>
        <a:lstStyle/>
        <a:p>
          <a:endParaRPr lang="en-US"/>
        </a:p>
      </dgm:t>
    </dgm:pt>
    <dgm:pt modelId="{8AAE2FBD-630F-4D6F-85D4-778F5E7B8D4F}" type="sibTrans" cxnId="{F2A2B34B-1E3D-4017-BF5F-9466C554228F}">
      <dgm:prSet/>
      <dgm:spPr/>
      <dgm:t>
        <a:bodyPr/>
        <a:lstStyle/>
        <a:p>
          <a:endParaRPr lang="en-US"/>
        </a:p>
      </dgm:t>
    </dgm:pt>
    <dgm:pt modelId="{8F642C0E-BD11-4767-9CBE-E0437F77A321}">
      <dgm:prSet phldrT="[Text]"/>
      <dgm:spPr/>
      <dgm:t>
        <a:bodyPr/>
        <a:lstStyle/>
        <a:p>
          <a:r>
            <a:rPr lang="en-US" dirty="0"/>
            <a:t>Response</a:t>
          </a:r>
        </a:p>
      </dgm:t>
    </dgm:pt>
    <dgm:pt modelId="{3470EFCE-21B4-417E-BC79-D1A7AF8EFFF1}" type="parTrans" cxnId="{85494C21-5FF9-4F70-B210-52392DC8E76A}">
      <dgm:prSet/>
      <dgm:spPr/>
      <dgm:t>
        <a:bodyPr/>
        <a:lstStyle/>
        <a:p>
          <a:endParaRPr lang="en-US"/>
        </a:p>
      </dgm:t>
    </dgm:pt>
    <dgm:pt modelId="{1EA6698B-924F-4151-B151-B6C8AABCBFA9}" type="sibTrans" cxnId="{85494C21-5FF9-4F70-B210-52392DC8E76A}">
      <dgm:prSet/>
      <dgm:spPr/>
      <dgm:t>
        <a:bodyPr/>
        <a:lstStyle/>
        <a:p>
          <a:endParaRPr lang="en-US"/>
        </a:p>
      </dgm:t>
    </dgm:pt>
    <dgm:pt modelId="{9BD6B9E3-5CBD-4814-889A-A7F3D6328937}" type="pres">
      <dgm:prSet presAssocID="{6E8D02C8-A686-440D-892F-1F9786B6FB42}" presName="linearFlow" presStyleCnt="0">
        <dgm:presLayoutVars>
          <dgm:resizeHandles val="exact"/>
        </dgm:presLayoutVars>
      </dgm:prSet>
      <dgm:spPr/>
    </dgm:pt>
    <dgm:pt modelId="{4E7ADDB3-4C21-4B19-8FE8-9587620869C7}" type="pres">
      <dgm:prSet presAssocID="{9A0D1035-E101-45A2-82D2-36CF5C602C09}" presName="node" presStyleLbl="node1" presStyleIdx="0" presStyleCnt="5">
        <dgm:presLayoutVars>
          <dgm:bulletEnabled val="1"/>
        </dgm:presLayoutVars>
      </dgm:prSet>
      <dgm:spPr/>
    </dgm:pt>
    <dgm:pt modelId="{404EA076-6CD7-4839-A27E-5F7A7C1C2110}" type="pres">
      <dgm:prSet presAssocID="{96573A7E-C1C3-4BC5-9BB0-C6C764AD87BA}" presName="sibTrans" presStyleLbl="sibTrans2D1" presStyleIdx="0" presStyleCnt="4"/>
      <dgm:spPr/>
    </dgm:pt>
    <dgm:pt modelId="{DAF6F73B-9547-402C-88F6-41F38096A662}" type="pres">
      <dgm:prSet presAssocID="{96573A7E-C1C3-4BC5-9BB0-C6C764AD87BA}" presName="connectorText" presStyleLbl="sibTrans2D1" presStyleIdx="0" presStyleCnt="4"/>
      <dgm:spPr/>
    </dgm:pt>
    <dgm:pt modelId="{AED41321-6546-4348-885B-CC136A8780F2}" type="pres">
      <dgm:prSet presAssocID="{F90B9C92-9A3E-4E2F-B6BD-F8BEE7DA0822}" presName="node" presStyleLbl="node1" presStyleIdx="1" presStyleCnt="5">
        <dgm:presLayoutVars>
          <dgm:bulletEnabled val="1"/>
        </dgm:presLayoutVars>
      </dgm:prSet>
      <dgm:spPr/>
    </dgm:pt>
    <dgm:pt modelId="{6CE48B0A-5F8E-45A0-8043-03024EB498CF}" type="pres">
      <dgm:prSet presAssocID="{E933E1BA-1A8D-4443-97B3-E1DD5522A968}" presName="sibTrans" presStyleLbl="sibTrans2D1" presStyleIdx="1" presStyleCnt="4"/>
      <dgm:spPr/>
    </dgm:pt>
    <dgm:pt modelId="{E3BCA2E4-0945-4BC1-AB5D-43713AC8052C}" type="pres">
      <dgm:prSet presAssocID="{E933E1BA-1A8D-4443-97B3-E1DD5522A968}" presName="connectorText" presStyleLbl="sibTrans2D1" presStyleIdx="1" presStyleCnt="4"/>
      <dgm:spPr/>
    </dgm:pt>
    <dgm:pt modelId="{221BE6C9-7172-4641-8636-E1543D6BE357}" type="pres">
      <dgm:prSet presAssocID="{A8BF39D8-6AB1-4F3A-97AA-4E027C156417}" presName="node" presStyleLbl="node1" presStyleIdx="2" presStyleCnt="5">
        <dgm:presLayoutVars>
          <dgm:bulletEnabled val="1"/>
        </dgm:presLayoutVars>
      </dgm:prSet>
      <dgm:spPr/>
    </dgm:pt>
    <dgm:pt modelId="{A279910D-6604-48F9-A55F-9E48D3916858}" type="pres">
      <dgm:prSet presAssocID="{04986E7D-CCEA-4E38-AD13-20397613063E}" presName="sibTrans" presStyleLbl="sibTrans2D1" presStyleIdx="2" presStyleCnt="4"/>
      <dgm:spPr/>
    </dgm:pt>
    <dgm:pt modelId="{8DCE01E6-1F86-4416-B148-20778B386611}" type="pres">
      <dgm:prSet presAssocID="{04986E7D-CCEA-4E38-AD13-20397613063E}" presName="connectorText" presStyleLbl="sibTrans2D1" presStyleIdx="2" presStyleCnt="4"/>
      <dgm:spPr/>
    </dgm:pt>
    <dgm:pt modelId="{254D281F-AE61-4E2D-AEEE-B455AD54929D}" type="pres">
      <dgm:prSet presAssocID="{8B7E6BC6-A633-4B72-A236-DA674F19968A}" presName="node" presStyleLbl="node1" presStyleIdx="3" presStyleCnt="5">
        <dgm:presLayoutVars>
          <dgm:bulletEnabled val="1"/>
        </dgm:presLayoutVars>
      </dgm:prSet>
      <dgm:spPr/>
    </dgm:pt>
    <dgm:pt modelId="{DABC8C3F-C961-475B-93EC-7EF83C08ABE3}" type="pres">
      <dgm:prSet presAssocID="{8AAE2FBD-630F-4D6F-85D4-778F5E7B8D4F}" presName="sibTrans" presStyleLbl="sibTrans2D1" presStyleIdx="3" presStyleCnt="4"/>
      <dgm:spPr/>
    </dgm:pt>
    <dgm:pt modelId="{7F658156-7B5B-445D-B86E-472681456775}" type="pres">
      <dgm:prSet presAssocID="{8AAE2FBD-630F-4D6F-85D4-778F5E7B8D4F}" presName="connectorText" presStyleLbl="sibTrans2D1" presStyleIdx="3" presStyleCnt="4"/>
      <dgm:spPr/>
    </dgm:pt>
    <dgm:pt modelId="{ED351CAF-6468-459C-9AD0-01E80B7AC962}" type="pres">
      <dgm:prSet presAssocID="{8F642C0E-BD11-4767-9CBE-E0437F77A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1776F408-5DE9-444F-B164-85882BF2CBEF}" type="presOf" srcId="{96573A7E-C1C3-4BC5-9BB0-C6C764AD87BA}" destId="{DAF6F73B-9547-402C-88F6-41F38096A662}" srcOrd="1" destOrd="0" presId="urn:microsoft.com/office/officeart/2005/8/layout/process2"/>
    <dgm:cxn modelId="{CF12510B-7422-463F-94C4-17E9BABDCAB6}" type="presOf" srcId="{F90B9C92-9A3E-4E2F-B6BD-F8BEE7DA0822}" destId="{AED41321-6546-4348-885B-CC136A8780F2}" srcOrd="0" destOrd="0" presId="urn:microsoft.com/office/officeart/2005/8/layout/process2"/>
    <dgm:cxn modelId="{9A428F1D-DA15-4561-94B6-EA6BCD343FED}" type="presOf" srcId="{6E8D02C8-A686-440D-892F-1F9786B6FB42}" destId="{9BD6B9E3-5CBD-4814-889A-A7F3D6328937}" srcOrd="0" destOrd="0" presId="urn:microsoft.com/office/officeart/2005/8/layout/process2"/>
    <dgm:cxn modelId="{85494C21-5FF9-4F70-B210-52392DC8E76A}" srcId="{6E8D02C8-A686-440D-892F-1F9786B6FB42}" destId="{8F642C0E-BD11-4767-9CBE-E0437F77A321}" srcOrd="4" destOrd="0" parTransId="{3470EFCE-21B4-417E-BC79-D1A7AF8EFFF1}" sibTransId="{1EA6698B-924F-4151-B151-B6C8AABCBFA9}"/>
    <dgm:cxn modelId="{243A2F28-F9D1-40AC-948A-E4F70DF53EFC}" srcId="{6E8D02C8-A686-440D-892F-1F9786B6FB42}" destId="{F90B9C92-9A3E-4E2F-B6BD-F8BEE7DA0822}" srcOrd="1" destOrd="0" parTransId="{B8715A45-0C0B-48A5-91AC-68420845240B}" sibTransId="{E933E1BA-1A8D-4443-97B3-E1DD5522A968}"/>
    <dgm:cxn modelId="{423AFD2A-8FF5-47A5-AA68-78EE7A6B4618}" type="presOf" srcId="{8AAE2FBD-630F-4D6F-85D4-778F5E7B8D4F}" destId="{7F658156-7B5B-445D-B86E-472681456775}" srcOrd="1" destOrd="0" presId="urn:microsoft.com/office/officeart/2005/8/layout/process2"/>
    <dgm:cxn modelId="{1B4FB832-9B81-4A8A-8084-9592359642F7}" srcId="{6E8D02C8-A686-440D-892F-1F9786B6FB42}" destId="{A8BF39D8-6AB1-4F3A-97AA-4E027C156417}" srcOrd="2" destOrd="0" parTransId="{E8933B0A-CF4B-4FCA-B53D-381717EEAB6F}" sibTransId="{04986E7D-CCEA-4E38-AD13-20397613063E}"/>
    <dgm:cxn modelId="{B983076B-D53A-4BBE-A2C9-A520FBD630CE}" type="presOf" srcId="{04986E7D-CCEA-4E38-AD13-20397613063E}" destId="{A279910D-6604-48F9-A55F-9E48D3916858}" srcOrd="0" destOrd="0" presId="urn:microsoft.com/office/officeart/2005/8/layout/process2"/>
    <dgm:cxn modelId="{F2A2B34B-1E3D-4017-BF5F-9466C554228F}" srcId="{6E8D02C8-A686-440D-892F-1F9786B6FB42}" destId="{8B7E6BC6-A633-4B72-A236-DA674F19968A}" srcOrd="3" destOrd="0" parTransId="{04C77626-488D-4065-A4BF-ADB1A745C55A}" sibTransId="{8AAE2FBD-630F-4D6F-85D4-778F5E7B8D4F}"/>
    <dgm:cxn modelId="{F8B8456C-C3C6-4A07-9FDA-37EF02FAB2E7}" type="presOf" srcId="{04986E7D-CCEA-4E38-AD13-20397613063E}" destId="{8DCE01E6-1F86-4416-B148-20778B386611}" srcOrd="1" destOrd="0" presId="urn:microsoft.com/office/officeart/2005/8/layout/process2"/>
    <dgm:cxn modelId="{AE5A8278-D3AB-4937-9765-BCE84CE7264A}" type="presOf" srcId="{96573A7E-C1C3-4BC5-9BB0-C6C764AD87BA}" destId="{404EA076-6CD7-4839-A27E-5F7A7C1C2110}" srcOrd="0" destOrd="0" presId="urn:microsoft.com/office/officeart/2005/8/layout/process2"/>
    <dgm:cxn modelId="{1864987C-6A31-40C8-8611-CBAE33A8FED5}" type="presOf" srcId="{8F642C0E-BD11-4767-9CBE-E0437F77A321}" destId="{ED351CAF-6468-459C-9AD0-01E80B7AC962}" srcOrd="0" destOrd="0" presId="urn:microsoft.com/office/officeart/2005/8/layout/process2"/>
    <dgm:cxn modelId="{0D79C19D-E2CE-402E-89FF-58AB0638860E}" type="presOf" srcId="{8B7E6BC6-A633-4B72-A236-DA674F19968A}" destId="{254D281F-AE61-4E2D-AEEE-B455AD54929D}" srcOrd="0" destOrd="0" presId="urn:microsoft.com/office/officeart/2005/8/layout/process2"/>
    <dgm:cxn modelId="{5CC628AE-D74C-4D7C-99A1-FA8AF5505170}" type="presOf" srcId="{9A0D1035-E101-45A2-82D2-36CF5C602C09}" destId="{4E7ADDB3-4C21-4B19-8FE8-9587620869C7}" srcOrd="0" destOrd="0" presId="urn:microsoft.com/office/officeart/2005/8/layout/process2"/>
    <dgm:cxn modelId="{15548BBE-7CB2-499C-8F34-FEE6B36517E8}" type="presOf" srcId="{8AAE2FBD-630F-4D6F-85D4-778F5E7B8D4F}" destId="{DABC8C3F-C961-475B-93EC-7EF83C08ABE3}" srcOrd="0" destOrd="0" presId="urn:microsoft.com/office/officeart/2005/8/layout/process2"/>
    <dgm:cxn modelId="{E0A1A3ED-4D2E-49C5-A458-46CF269593A5}" srcId="{6E8D02C8-A686-440D-892F-1F9786B6FB42}" destId="{9A0D1035-E101-45A2-82D2-36CF5C602C09}" srcOrd="0" destOrd="0" parTransId="{C50D8B4F-D349-4B3D-AAA3-4E8FC4BF3F2D}" sibTransId="{96573A7E-C1C3-4BC5-9BB0-C6C764AD87BA}"/>
    <dgm:cxn modelId="{07F0E2F6-D9B5-42F3-8746-17BD637E8F15}" type="presOf" srcId="{A8BF39D8-6AB1-4F3A-97AA-4E027C156417}" destId="{221BE6C9-7172-4641-8636-E1543D6BE357}" srcOrd="0" destOrd="0" presId="urn:microsoft.com/office/officeart/2005/8/layout/process2"/>
    <dgm:cxn modelId="{FB8259F7-953E-4076-85CF-E2322ABE0ADE}" type="presOf" srcId="{E933E1BA-1A8D-4443-97B3-E1DD5522A968}" destId="{6CE48B0A-5F8E-45A0-8043-03024EB498CF}" srcOrd="0" destOrd="0" presId="urn:microsoft.com/office/officeart/2005/8/layout/process2"/>
    <dgm:cxn modelId="{162044F9-8751-4C80-A1A6-ADBDC323892C}" type="presOf" srcId="{E933E1BA-1A8D-4443-97B3-E1DD5522A968}" destId="{E3BCA2E4-0945-4BC1-AB5D-43713AC8052C}" srcOrd="1" destOrd="0" presId="urn:microsoft.com/office/officeart/2005/8/layout/process2"/>
    <dgm:cxn modelId="{67AEF36D-396C-4024-934C-F807AB0C64EB}" type="presParOf" srcId="{9BD6B9E3-5CBD-4814-889A-A7F3D6328937}" destId="{4E7ADDB3-4C21-4B19-8FE8-9587620869C7}" srcOrd="0" destOrd="0" presId="urn:microsoft.com/office/officeart/2005/8/layout/process2"/>
    <dgm:cxn modelId="{8317A8D2-A2AC-40C6-8161-D7E4B272B4AD}" type="presParOf" srcId="{9BD6B9E3-5CBD-4814-889A-A7F3D6328937}" destId="{404EA076-6CD7-4839-A27E-5F7A7C1C2110}" srcOrd="1" destOrd="0" presId="urn:microsoft.com/office/officeart/2005/8/layout/process2"/>
    <dgm:cxn modelId="{3DCF74EB-FA9A-4315-9E54-19E168C5874D}" type="presParOf" srcId="{404EA076-6CD7-4839-A27E-5F7A7C1C2110}" destId="{DAF6F73B-9547-402C-88F6-41F38096A662}" srcOrd="0" destOrd="0" presId="urn:microsoft.com/office/officeart/2005/8/layout/process2"/>
    <dgm:cxn modelId="{41BBEDA7-FA2B-4992-9CB5-4B17A44A909C}" type="presParOf" srcId="{9BD6B9E3-5CBD-4814-889A-A7F3D6328937}" destId="{AED41321-6546-4348-885B-CC136A8780F2}" srcOrd="2" destOrd="0" presId="urn:microsoft.com/office/officeart/2005/8/layout/process2"/>
    <dgm:cxn modelId="{8EA9282F-4358-4680-9B2B-5AD3C0F958B6}" type="presParOf" srcId="{9BD6B9E3-5CBD-4814-889A-A7F3D6328937}" destId="{6CE48B0A-5F8E-45A0-8043-03024EB498CF}" srcOrd="3" destOrd="0" presId="urn:microsoft.com/office/officeart/2005/8/layout/process2"/>
    <dgm:cxn modelId="{52ACB301-E503-4AD6-A92E-250A33A6469C}" type="presParOf" srcId="{6CE48B0A-5F8E-45A0-8043-03024EB498CF}" destId="{E3BCA2E4-0945-4BC1-AB5D-43713AC8052C}" srcOrd="0" destOrd="0" presId="urn:microsoft.com/office/officeart/2005/8/layout/process2"/>
    <dgm:cxn modelId="{DE071B76-E641-4E69-9EF6-7859F482BCD9}" type="presParOf" srcId="{9BD6B9E3-5CBD-4814-889A-A7F3D6328937}" destId="{221BE6C9-7172-4641-8636-E1543D6BE357}" srcOrd="4" destOrd="0" presId="urn:microsoft.com/office/officeart/2005/8/layout/process2"/>
    <dgm:cxn modelId="{7AEB07A1-0A13-47D3-ADFA-6A72A0A5E77D}" type="presParOf" srcId="{9BD6B9E3-5CBD-4814-889A-A7F3D6328937}" destId="{A279910D-6604-48F9-A55F-9E48D3916858}" srcOrd="5" destOrd="0" presId="urn:microsoft.com/office/officeart/2005/8/layout/process2"/>
    <dgm:cxn modelId="{526F562B-5911-4330-A067-361F11A10D1D}" type="presParOf" srcId="{A279910D-6604-48F9-A55F-9E48D3916858}" destId="{8DCE01E6-1F86-4416-B148-20778B386611}" srcOrd="0" destOrd="0" presId="urn:microsoft.com/office/officeart/2005/8/layout/process2"/>
    <dgm:cxn modelId="{10CE9887-E68A-40CB-8746-CDB3275AEA3D}" type="presParOf" srcId="{9BD6B9E3-5CBD-4814-889A-A7F3D6328937}" destId="{254D281F-AE61-4E2D-AEEE-B455AD54929D}" srcOrd="6" destOrd="0" presId="urn:microsoft.com/office/officeart/2005/8/layout/process2"/>
    <dgm:cxn modelId="{F2B236CF-3510-44E1-BFE1-24A19774271D}" type="presParOf" srcId="{9BD6B9E3-5CBD-4814-889A-A7F3D6328937}" destId="{DABC8C3F-C961-475B-93EC-7EF83C08ABE3}" srcOrd="7" destOrd="0" presId="urn:microsoft.com/office/officeart/2005/8/layout/process2"/>
    <dgm:cxn modelId="{3CD9B55D-8E9D-4194-A33B-E641C9639F5B}" type="presParOf" srcId="{DABC8C3F-C961-475B-93EC-7EF83C08ABE3}" destId="{7F658156-7B5B-445D-B86E-472681456775}" srcOrd="0" destOrd="0" presId="urn:microsoft.com/office/officeart/2005/8/layout/process2"/>
    <dgm:cxn modelId="{379FE7FC-5974-4BB2-AD6B-2DFA985D9FB1}" type="presParOf" srcId="{9BD6B9E3-5CBD-4814-889A-A7F3D6328937}" destId="{ED351CAF-6468-459C-9AD0-01E80B7AC96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ADDB3-4C21-4B19-8FE8-9587620869C7}">
      <dsp:nvSpPr>
        <dsp:cNvPr id="0" name=""/>
        <dsp:cNvSpPr/>
      </dsp:nvSpPr>
      <dsp:spPr>
        <a:xfrm>
          <a:off x="1124693" y="0"/>
          <a:ext cx="1174749" cy="499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Prompt</a:t>
          </a:r>
        </a:p>
      </dsp:txBody>
      <dsp:txXfrm>
        <a:off x="1139334" y="14641"/>
        <a:ext cx="1145467" cy="470611"/>
      </dsp:txXfrm>
    </dsp:sp>
    <dsp:sp modelId="{404EA076-6CD7-4839-A27E-5F7A7C1C2110}">
      <dsp:nvSpPr>
        <dsp:cNvPr id="0" name=""/>
        <dsp:cNvSpPr/>
      </dsp:nvSpPr>
      <dsp:spPr>
        <a:xfrm rot="5400000">
          <a:off x="1618338" y="512390"/>
          <a:ext cx="187460" cy="22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644582" y="531136"/>
        <a:ext cx="134972" cy="131222"/>
      </dsp:txXfrm>
    </dsp:sp>
    <dsp:sp modelId="{AED41321-6546-4348-885B-CC136A8780F2}">
      <dsp:nvSpPr>
        <dsp:cNvPr id="0" name=""/>
        <dsp:cNvSpPr/>
      </dsp:nvSpPr>
      <dsp:spPr>
        <a:xfrm>
          <a:off x="1124693" y="749840"/>
          <a:ext cx="1174749" cy="499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LLM</a:t>
          </a:r>
        </a:p>
      </dsp:txBody>
      <dsp:txXfrm>
        <a:off x="1139334" y="764481"/>
        <a:ext cx="1145467" cy="470611"/>
      </dsp:txXfrm>
    </dsp:sp>
    <dsp:sp modelId="{6CE48B0A-5F8E-45A0-8043-03024EB498CF}">
      <dsp:nvSpPr>
        <dsp:cNvPr id="0" name=""/>
        <dsp:cNvSpPr/>
      </dsp:nvSpPr>
      <dsp:spPr>
        <a:xfrm rot="5400000">
          <a:off x="1618338" y="1262231"/>
          <a:ext cx="187460" cy="22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644582" y="1280977"/>
        <a:ext cx="134972" cy="131222"/>
      </dsp:txXfrm>
    </dsp:sp>
    <dsp:sp modelId="{221BE6C9-7172-4641-8636-E1543D6BE357}">
      <dsp:nvSpPr>
        <dsp:cNvPr id="0" name=""/>
        <dsp:cNvSpPr/>
      </dsp:nvSpPr>
      <dsp:spPr>
        <a:xfrm>
          <a:off x="1124693" y="1499680"/>
          <a:ext cx="1174749" cy="499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Generates Text, Images, Videos</a:t>
          </a:r>
        </a:p>
      </dsp:txBody>
      <dsp:txXfrm>
        <a:off x="1139334" y="1514321"/>
        <a:ext cx="1145467" cy="470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ADDB3-4C21-4B19-8FE8-9587620869C7}">
      <dsp:nvSpPr>
        <dsp:cNvPr id="0" name=""/>
        <dsp:cNvSpPr/>
      </dsp:nvSpPr>
      <dsp:spPr>
        <a:xfrm>
          <a:off x="1231830" y="293"/>
          <a:ext cx="1300944" cy="342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Task</a:t>
          </a:r>
        </a:p>
      </dsp:txBody>
      <dsp:txXfrm>
        <a:off x="1241874" y="10337"/>
        <a:ext cx="1280856" cy="322829"/>
      </dsp:txXfrm>
    </dsp:sp>
    <dsp:sp modelId="{404EA076-6CD7-4839-A27E-5F7A7C1C2110}">
      <dsp:nvSpPr>
        <dsp:cNvPr id="0" name=""/>
        <dsp:cNvSpPr/>
      </dsp:nvSpPr>
      <dsp:spPr>
        <a:xfrm rot="5400000">
          <a:off x="1818005" y="351783"/>
          <a:ext cx="128594" cy="154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1836009" y="364642"/>
        <a:ext cx="92587" cy="90016"/>
      </dsp:txXfrm>
    </dsp:sp>
    <dsp:sp modelId="{AED41321-6546-4348-885B-CC136A8780F2}">
      <dsp:nvSpPr>
        <dsp:cNvPr id="0" name=""/>
        <dsp:cNvSpPr/>
      </dsp:nvSpPr>
      <dsp:spPr>
        <a:xfrm>
          <a:off x="1231830" y="514669"/>
          <a:ext cx="1300944" cy="342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Agent</a:t>
          </a:r>
        </a:p>
      </dsp:txBody>
      <dsp:txXfrm>
        <a:off x="1241874" y="524713"/>
        <a:ext cx="1280856" cy="322829"/>
      </dsp:txXfrm>
    </dsp:sp>
    <dsp:sp modelId="{6CE48B0A-5F8E-45A0-8043-03024EB498CF}">
      <dsp:nvSpPr>
        <dsp:cNvPr id="0" name=""/>
        <dsp:cNvSpPr/>
      </dsp:nvSpPr>
      <dsp:spPr>
        <a:xfrm rot="5400000">
          <a:off x="1818005" y="866160"/>
          <a:ext cx="128594" cy="154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1836009" y="879019"/>
        <a:ext cx="92587" cy="90016"/>
      </dsp:txXfrm>
    </dsp:sp>
    <dsp:sp modelId="{221BE6C9-7172-4641-8636-E1543D6BE357}">
      <dsp:nvSpPr>
        <dsp:cNvPr id="0" name=""/>
        <dsp:cNvSpPr/>
      </dsp:nvSpPr>
      <dsp:spPr>
        <a:xfrm>
          <a:off x="1231830" y="1029046"/>
          <a:ext cx="1300944" cy="342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241874" y="1039090"/>
        <a:ext cx="1280856" cy="322829"/>
      </dsp:txXfrm>
    </dsp:sp>
    <dsp:sp modelId="{A279910D-6604-48F9-A55F-9E48D3916858}">
      <dsp:nvSpPr>
        <dsp:cNvPr id="0" name=""/>
        <dsp:cNvSpPr/>
      </dsp:nvSpPr>
      <dsp:spPr>
        <a:xfrm rot="5400000">
          <a:off x="1818005" y="1380537"/>
          <a:ext cx="128594" cy="154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1836009" y="1393396"/>
        <a:ext cx="92587" cy="90016"/>
      </dsp:txXfrm>
    </dsp:sp>
    <dsp:sp modelId="{254D281F-AE61-4E2D-AEEE-B455AD54929D}">
      <dsp:nvSpPr>
        <dsp:cNvPr id="0" name=""/>
        <dsp:cNvSpPr/>
      </dsp:nvSpPr>
      <dsp:spPr>
        <a:xfrm>
          <a:off x="1231830" y="1543423"/>
          <a:ext cx="1300944" cy="342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Intermediate Output</a:t>
          </a:r>
        </a:p>
      </dsp:txBody>
      <dsp:txXfrm>
        <a:off x="1241874" y="1553467"/>
        <a:ext cx="1280856" cy="322829"/>
      </dsp:txXfrm>
    </dsp:sp>
    <dsp:sp modelId="{DABC8C3F-C961-475B-93EC-7EF83C08ABE3}">
      <dsp:nvSpPr>
        <dsp:cNvPr id="0" name=""/>
        <dsp:cNvSpPr/>
      </dsp:nvSpPr>
      <dsp:spPr>
        <a:xfrm rot="5400000">
          <a:off x="1818005" y="1894914"/>
          <a:ext cx="128594" cy="154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1836009" y="1907773"/>
        <a:ext cx="92587" cy="90016"/>
      </dsp:txXfrm>
    </dsp:sp>
    <dsp:sp modelId="{ED351CAF-6468-459C-9AD0-01E80B7AC962}">
      <dsp:nvSpPr>
        <dsp:cNvPr id="0" name=""/>
        <dsp:cNvSpPr/>
      </dsp:nvSpPr>
      <dsp:spPr>
        <a:xfrm>
          <a:off x="1231830" y="2057800"/>
          <a:ext cx="1300944" cy="342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Response</a:t>
          </a:r>
        </a:p>
      </dsp:txBody>
      <dsp:txXfrm>
        <a:off x="1241874" y="2067844"/>
        <a:ext cx="1280856" cy="322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CD129C-AF7F-4A35-A938-83F2D303AB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3E528-9102-4275-9F8D-9D1FF90822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963A6-4858-4823-8ABC-DE627D3B3C4C}" type="datetimeFigureOut">
              <a:rPr lang="en-US" smtClean="0">
                <a:latin typeface="Calibri" panose="020F0502020204030204" pitchFamily="34" charset="0"/>
              </a:rPr>
              <a:t>5/16/2025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0FC5-11C4-467B-A74D-7609AEA7E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875CF-4028-40A8-A757-8958968EEB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AF0B8-5677-4D8C-BCE3-186977C716BC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73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053743A-784D-6643-8DF7-EAF37A4D6442}" type="datetimeFigureOut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35C0933-3A2A-844E-B362-BEBF7CF40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5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AE3C-0DC2-5AD9-942C-9FD7454F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A490A-2B36-540F-0C69-A05BF73C2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4A522-FF98-E333-8D34-44417DB68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01931-5F9B-2217-D753-2D8E518C2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0933-3A2A-844E-B362-BEBF7CF405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8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0933-3A2A-844E-B362-BEBF7CF405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2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47851-372E-CC37-D88B-C83A122A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9AA4F-7573-B56D-26BA-030495B5A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1A2C9-6ABB-4233-CA9A-5F0B45C08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82B43-F3F4-BBB4-909E-F14347C5E1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0933-3A2A-844E-B362-BEBF7CF405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00A54-0B64-0971-AE7B-CBAC2B58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1E7C4-86BA-C6EB-4D46-ECC3892BB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531DF-0944-75E8-39BB-8321DF9D3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B648D-2861-AF98-81C5-BC359D7F7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C0933-3A2A-844E-B362-BEBF7CF405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- Stylistic Blue">
    <p:bg>
      <p:bgPr>
        <a:blipFill dpi="0" rotWithShape="1">
          <a:blip r:embed="rId2">
            <a:lum/>
          </a:blip>
          <a:srcRect/>
          <a:stretch>
            <a:fillRect l="16000" r="-1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&#10;&#10;Description automatically generated">
            <a:extLst>
              <a:ext uri="{FF2B5EF4-FFF2-40B4-BE49-F238E27FC236}">
                <a16:creationId xmlns:a16="http://schemas.microsoft.com/office/drawing/2014/main" id="{7A0599B1-EA65-8F46-A62F-61587C2D8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19115" b="6250"/>
          <a:stretch/>
        </p:blipFill>
        <p:spPr>
          <a:xfrm>
            <a:off x="3980485" y="0"/>
            <a:ext cx="51363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F7D67-CF42-3744-8905-3FE342D30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1"/>
          <a:stretch/>
        </p:blipFill>
        <p:spPr>
          <a:xfrm>
            <a:off x="0" y="0"/>
            <a:ext cx="578620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05626-8214-524D-9889-02D9FF388D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0552" y="2233191"/>
            <a:ext cx="3950786" cy="682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26610-E877-704E-8075-89BF2A172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238" y="2440691"/>
            <a:ext cx="3640625" cy="27731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0FE8BCD-19AC-A34F-8887-F7B2196F49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238" y="2795912"/>
            <a:ext cx="2430410" cy="27731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spc="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Month 2022</a:t>
            </a:r>
          </a:p>
          <a:p>
            <a:pPr lvl="0"/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0D5240-1E60-F549-8EC9-5C1301DE20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6" y="4577974"/>
            <a:ext cx="2567948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8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EF0B3E-5FC1-F244-8CFA-2B141C62B0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0E6ACA-6D53-9746-904B-20ED9C90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3792" y="1828431"/>
            <a:ext cx="6015790" cy="100414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7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$801M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A87E8B6-94C1-6047-AB88-BA19271BD4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06005" y="2846330"/>
            <a:ext cx="4111363" cy="454479"/>
          </a:xfrm>
          <a:prstGeom prst="rect">
            <a:avLst/>
          </a:prstGeom>
        </p:spPr>
        <p:txBody>
          <a:bodyPr lIns="0" tIns="0" rIns="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BOOKING BUDGET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473170-D97F-FE4C-9657-5ED7C5E8CB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BA609-5EB3-5A47-9AE7-1D8ECE1C532F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355" y="3594542"/>
            <a:ext cx="2333777" cy="208509"/>
          </a:xfrm>
          <a:prstGeom prst="rect">
            <a:avLst/>
          </a:prstGeom>
        </p:spPr>
        <p:txBody>
          <a:bodyPr lIns="0" tIns="0" rIns="0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069" y="3599833"/>
            <a:ext cx="2333777" cy="208509"/>
          </a:xfrm>
          <a:prstGeom prst="rect">
            <a:avLst/>
          </a:prstGeom>
        </p:spPr>
        <p:txBody>
          <a:bodyPr lIns="0" tIns="0" rIns="0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28B16F0-EE5D-5A4D-81F0-94C15C9CD4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34E95A-F61F-1F45-ADA0-19F1F35BB8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5A5E5-2842-2245-BB7C-F07DCC89B8D5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blipFill dpi="0" rotWithShape="1">
          <a:blip r:embed="rId2">
            <a:lum/>
          </a:blip>
          <a:srcRect/>
          <a:stretch>
            <a:fillRect l="-3000" t="53000" r="-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0485E6-7D1C-174F-84A8-A4E482341B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647013-5820-CA44-B0CA-5135EE880E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C6A23-1B50-2043-A6F3-C5FE58FE9141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402ED9-2133-DE4D-BC35-C2F938088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0" b="30710"/>
          <a:stretch/>
        </p:blipFill>
        <p:spPr>
          <a:xfrm>
            <a:off x="0" y="1579712"/>
            <a:ext cx="9144000" cy="1984076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48B1-B347-F949-8BED-C0F9024BFA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60001"/>
            <a:ext cx="9144000" cy="690233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TRANFORMATION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72866-551C-C940-8060-1C0A2C05D09E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38FA57-A64D-CC47-8E8C-DE51552D68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402ED9-2133-DE4D-BC35-C2F938088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0" b="30710"/>
          <a:stretch/>
        </p:blipFill>
        <p:spPr>
          <a:xfrm>
            <a:off x="0" y="1579712"/>
            <a:ext cx="9144000" cy="1984076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48B1-B347-F949-8BED-C0F9024BFA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60001"/>
            <a:ext cx="9144000" cy="690233"/>
          </a:xfrm>
          <a:prstGeom prst="rect">
            <a:avLst/>
          </a:prstGeom>
        </p:spPr>
        <p:txBody>
          <a:bodyPr/>
          <a:lstStyle>
            <a:lvl1pPr marL="0" algn="ctr" defTabSz="457200" rtl="0" eaLnBrk="1" latinLnBrk="0" hangingPunct="1"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TRANFORMATION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6132D57-0F9B-DB44-AC2C-C89191EF6A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72866-551C-C940-8060-1C0A2C05D09E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DF55ED-9ADB-4443-875C-6E3ADC88E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3"/>
          <a:stretch/>
        </p:blipFill>
        <p:spPr>
          <a:xfrm>
            <a:off x="0" y="0"/>
            <a:ext cx="6238672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435835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45685C6-D0DE-304D-A78A-E2871E1759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3103" y="1768788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DA4A3D1-53BD-6040-AEE5-31940B5613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3103" y="2142784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0B319DB-3CDE-4A4F-B4A8-EFC2CCB993C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3103" y="2396745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DCF9667-6907-FB4E-9230-B03682F336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3103" y="3074764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DF2A5C-904F-DD4C-8CF0-64AB4C071DF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3103" y="3328725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11A370B-0983-4544-A858-F56294A540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1080164"/>
            <a:ext cx="4358359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26F54B-5D9B-2549-BB72-BE68E45F44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4ACB53-DC68-9A4D-BAB2-BB8C9572A53F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1A3E842-5AFA-D84E-B246-B911B634B8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79840" y="1749635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597532" y="424715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440" y="745377"/>
            <a:ext cx="348382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79840" y="2123631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79840" y="2377592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9840" y="3055611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9840" y="3309572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21B21-8E6D-7848-9A9E-A64BF795AEDB}"/>
              </a:ext>
            </a:extLst>
          </p:cNvPr>
          <p:cNvSpPr txBox="1"/>
          <p:nvPr userDrawn="1"/>
        </p:nvSpPr>
        <p:spPr>
          <a:xfrm>
            <a:off x="3458220" y="-708144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28898-6A62-DA47-BB22-1FBA19ED03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20441" y="1132346"/>
            <a:ext cx="3483826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E20324-463E-0643-A484-ADB512B439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52EEA-AC9B-5A4A-8DC9-12DECC2A3561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7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0DC371A-21DE-0047-8FF4-93EE2DD95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EB1573-ED46-EF41-8980-BE7AF7793C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1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4DA634C5-9679-524D-AB82-D8C30AD9CD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87894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77B81178-F941-9742-9D49-12CDDB3553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9837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55E4D32-C6FB-2A4A-ADCF-82E98D88B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4985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accent1"/>
                </a:solidFill>
                <a:latin typeface="+mn-lt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Subtitle Here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F5DAE857-E72B-AF4C-81B1-A29A62A492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986" y="3333163"/>
            <a:ext cx="2013072" cy="1422180"/>
          </a:xfrm>
          <a:prstGeom prst="rect">
            <a:avLst/>
          </a:prstGeom>
        </p:spPr>
        <p:txBody>
          <a:bodyPr/>
          <a:lstStyle>
            <a:lvl1pPr algn="ctr">
              <a:defRPr lang="en-US" sz="1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9AD1A30-F7E5-F440-808C-87654A167C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5464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Subtitle Here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F735B1C-C08E-B245-AF42-A7A79C5086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5465" y="3333163"/>
            <a:ext cx="2013072" cy="1422180"/>
          </a:xfrm>
          <a:prstGeom prst="rect">
            <a:avLst/>
          </a:prstGeom>
        </p:spPr>
        <p:txBody>
          <a:bodyPr/>
          <a:lstStyle>
            <a:lvl1pPr algn="ctr">
              <a:defRPr lang="en-US" sz="1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08FE36D-8614-1A4D-A5C6-13481DD24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7407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Subtitle Here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8AEEA055-6B91-424E-9C80-802DCC505E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47408" y="3333163"/>
            <a:ext cx="2013072" cy="986652"/>
          </a:xfrm>
          <a:prstGeom prst="rect">
            <a:avLst/>
          </a:prstGeom>
        </p:spPr>
        <p:txBody>
          <a:bodyPr/>
          <a:lstStyle>
            <a:lvl1pPr>
              <a:defRPr lang="en-US" sz="1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EED679-754A-5B4B-AE84-6E4A0C0A57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E033F0-F43D-0D4F-AF2B-6E327BDEC9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C66FCB-3D3F-484E-AA97-E0908C84DE26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1ADE5A-52E9-AE44-BCA1-3637E6197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412" y="2223849"/>
            <a:ext cx="2851150" cy="351692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412" y="268540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B4F1CF5-C923-D849-B39D-56FF007D59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B820E-C158-6246-8318-5E8F984B0F5F}"/>
              </a:ext>
            </a:extLst>
          </p:cNvPr>
          <p:cNvSpPr txBox="1"/>
          <p:nvPr userDrawn="1"/>
        </p:nvSpPr>
        <p:spPr>
          <a:xfrm>
            <a:off x="764651" y="1523874"/>
            <a:ext cx="8105999" cy="3164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2695B3-466C-D847-82E7-EE0A5D6FF1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98FE9E-01DB-4F49-A4D3-2965541FE668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1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EB6D3B9-037A-0D46-A0AF-E75A6322DD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0218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TITLE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0218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0218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0218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0218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FE9E9E-8555-2545-85FB-E3E4C37329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F514EA-BA7F-2C43-A5FB-357104D37F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EA69B-D3EE-6049-8933-E807065349B6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- Stylistic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295F-CD72-1C42-9963-DE561B083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1"/>
          <a:stretch/>
        </p:blipFill>
        <p:spPr>
          <a:xfrm>
            <a:off x="0" y="0"/>
            <a:ext cx="653142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9C3248-E8D1-FB4E-8219-E56876E1C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BDFEE0-93B0-CF44-B9D5-1691B7843D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402" y="628551"/>
            <a:ext cx="4541838" cy="592138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 algn="l"/>
            <a:r>
              <a:rPr lang="en-US" b="1" i="0" dirty="0">
                <a:solidFill>
                  <a:schemeClr val="tx1"/>
                </a:solidFill>
                <a:latin typeface="Calibri" panose="020F0502020204030204" pitchFamily="34" charset="0"/>
              </a:rPr>
              <a:t>AGENDA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89A32E-1835-F149-81F4-2B0B7CAC81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58A440-53BF-BD41-B1CF-21A240B744E4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0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30896D-689A-D145-9DBA-33555CA0E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5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TITLE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6" y="693195"/>
            <a:ext cx="359311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875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4875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4875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FF2E8-8F9C-C045-96AA-5C1884B75A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65879" y="693738"/>
            <a:ext cx="4364037" cy="3473450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SCREEN SHOT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219E13E-B85F-8447-B827-03040F6117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4876" y="1080164"/>
            <a:ext cx="3593116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996227-F273-004C-A022-31B1240C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599907-7785-AA43-A10F-E05C0D1E7F90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46F357D-D061-BC49-9BAD-E6F69CA71F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8298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TITLE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8298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8298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8298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88298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0960FD6-D486-474C-B93E-88EC6099E07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4DD98E-CA18-8E40-A886-DBF3CDDDD8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75BCC1-56DC-404D-AA61-EC4AAEB45A88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3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C300116-AAE4-2D45-8F64-D342E4B17F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03399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080491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399" y="693195"/>
            <a:ext cx="348382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03399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03399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3399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3399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21B21-8E6D-7848-9A9E-A64BF795AEDB}"/>
              </a:ext>
            </a:extLst>
          </p:cNvPr>
          <p:cNvSpPr txBox="1"/>
          <p:nvPr userDrawn="1"/>
        </p:nvSpPr>
        <p:spPr>
          <a:xfrm>
            <a:off x="3458220" y="-708144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28898-6A62-DA47-BB22-1FBA19ED03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3399" y="1080164"/>
            <a:ext cx="3496163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8A4255-FFB8-A544-96B6-616DBC536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D6D4BA-721C-E141-85C0-D184873610E0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2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30BE1-93F9-AA47-9870-0672423A8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0E6ACA-6D53-9746-904B-20ED9C90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3792" y="1828431"/>
            <a:ext cx="6015790" cy="100414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7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$801M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A87E8B6-94C1-6047-AB88-BA19271BD4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06005" y="2846330"/>
            <a:ext cx="4111363" cy="454479"/>
          </a:xfrm>
          <a:prstGeom prst="rect">
            <a:avLst/>
          </a:prstGeom>
        </p:spPr>
        <p:txBody>
          <a:bodyPr lIns="0" tIns="0" rIns="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BOOKING BUDGET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49480A-1545-AC49-BFD1-CFDD36C05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42FF7-773B-9348-A479-B73E0A76BA0E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F15E82-830A-4A43-8D7A-01682E600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355" y="3594542"/>
            <a:ext cx="2333777" cy="208509"/>
          </a:xfrm>
          <a:prstGeom prst="rect">
            <a:avLst/>
          </a:prstGeom>
        </p:spPr>
        <p:txBody>
          <a:bodyPr lIns="0" tIns="0" rIns="0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069" y="3599833"/>
            <a:ext cx="2333777" cy="208509"/>
          </a:xfrm>
          <a:prstGeom prst="rect">
            <a:avLst/>
          </a:prstGeom>
        </p:spPr>
        <p:txBody>
          <a:bodyPr lIns="0" tIns="0" rIns="0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28B16F0-EE5D-5A4D-81F0-94C15C9CD4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7CD66-F1E1-BD49-9185-9FB3A72AED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03E8D1-32FD-3944-80FE-C4D4C1FBA36D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blipFill dpi="0" rotWithShape="1">
          <a:blip r:embed="rId2">
            <a:lum/>
          </a:blip>
          <a:srcRect/>
          <a:stretch>
            <a:fillRect l="-3000" t="53000" r="-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2FD06A-3DE9-A340-BA6B-A7F85493F0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6BB332F-8A57-1C48-98BE-F8EE644A17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D0E8A-ED0E-884D-AD13-2A9AFA85D9D1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blipFill>
          <a:blip r:embed="rId2"/>
          <a:stretch>
            <a:fillRect l="-3000" t="-7000" r="-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0D2066-31F1-4648-947C-8F88772832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06C566-1236-F442-9724-90786471B6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2901F-5B45-2245-9F49-58D561513BE4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73C43E-774F-EE4E-B71B-659F642911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31"/>
          <a:stretch/>
        </p:blipFill>
        <p:spPr>
          <a:xfrm>
            <a:off x="0" y="0"/>
            <a:ext cx="6260757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435835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45685C6-D0DE-304D-A78A-E2871E1759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3103" y="1768788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TITLE COPY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DA4A3D1-53BD-6040-AEE5-31940B5613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3103" y="2142784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0B319DB-3CDE-4A4F-B4A8-EFC2CCB993C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3103" y="2396745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DCF9667-6907-FB4E-9230-B03682F336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3103" y="3074764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DF2A5C-904F-DD4C-8CF0-64AB4C071DF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3103" y="3328725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11A370B-0983-4544-A858-F56294A540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1080164"/>
            <a:ext cx="4358359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44CF29-E9DC-7447-AE64-76C3A99B59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6E4572-C6ED-2248-A2EF-6C848385A67F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0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C0521B2-79CF-D643-BC34-2BDC7D85E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79840" y="1749635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597532" y="424715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0440" y="745377"/>
            <a:ext cx="348382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79840" y="2123631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79840" y="2377592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9840" y="3055611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accent1"/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Sample Copy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9840" y="3309572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21B21-8E6D-7848-9A9E-A64BF795AEDB}"/>
              </a:ext>
            </a:extLst>
          </p:cNvPr>
          <p:cNvSpPr txBox="1"/>
          <p:nvPr userDrawn="1"/>
        </p:nvSpPr>
        <p:spPr>
          <a:xfrm>
            <a:off x="3458220" y="-708144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28898-6A62-DA47-BB22-1FBA19ED03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20441" y="1132346"/>
            <a:ext cx="3483826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AC9C90-D370-6A44-9973-E79DA92D8B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505765-6E58-784A-9F85-47B9C9880558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022C-615D-8EA3-C5A4-54B26C772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96007-382E-6D7A-E163-F76602C6A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1E285-79FF-BAE5-7E2A-6751CAB3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779BD-7D0E-376B-3B8D-E28C6DDA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CEDE-ABF8-472B-24E0-725F5A0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9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EB1573-ED46-EF41-8980-BE7AF7793C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1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4DA634C5-9679-524D-AB82-D8C30AD9CD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87894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77B81178-F941-9742-9D49-12CDDB3553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69837" y="1696311"/>
            <a:ext cx="1972733" cy="1244600"/>
          </a:xfrm>
          <a:prstGeom prst="roundRect">
            <a:avLst>
              <a:gd name="adj" fmla="val 7979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55E4D32-C6FB-2A4A-ADCF-82E98D88BE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4985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Open Sans"/>
                <a:cs typeface="Open Sans"/>
              </a:defRPr>
            </a:lvl1pPr>
          </a:lstStyle>
          <a:p>
            <a:r>
              <a: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Brandon Text Regular" panose="020B0503020203060203" pitchFamily="34" charset="77"/>
                <a:ea typeface="Open Sans"/>
                <a:cs typeface="Open Sans"/>
              </a:rPr>
              <a:t>Subtitle Here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F5DAE857-E72B-AF4C-81B1-A29A62A492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986" y="3333163"/>
            <a:ext cx="2013072" cy="1422180"/>
          </a:xfrm>
          <a:prstGeom prst="rect">
            <a:avLst/>
          </a:prstGeom>
        </p:spPr>
        <p:txBody>
          <a:bodyPr/>
          <a:lstStyle>
            <a:lvl1pPr>
              <a:defRPr lang="en-US" sz="10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labore</a:t>
            </a:r>
            <a:r>
              <a:rPr lang="en-US" sz="1000" dirty="0">
                <a:solidFill>
                  <a:schemeClr val="bg1"/>
                </a:solidFill>
              </a:rPr>
              <a:t> et dolore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ea typeface="Open Sans"/>
              <a:cs typeface="Open Sans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9AD1A30-F7E5-F440-808C-87654A167C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5464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Brandon Text Regular" panose="020B0503020203060203" pitchFamily="34" charset="77"/>
                <a:ea typeface="Open Sans"/>
                <a:cs typeface="Open Sans"/>
              </a:rPr>
              <a:t>Subtitle Here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F735B1C-C08E-B245-AF42-A7A79C5086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5465" y="3333163"/>
            <a:ext cx="2013072" cy="1422180"/>
          </a:xfrm>
          <a:prstGeom prst="rect">
            <a:avLst/>
          </a:prstGeom>
        </p:spPr>
        <p:txBody>
          <a:bodyPr/>
          <a:lstStyle>
            <a:lvl1pPr>
              <a:defRPr lang="en-US" sz="10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labore</a:t>
            </a:r>
            <a:r>
              <a:rPr lang="en-US" sz="1000" dirty="0">
                <a:solidFill>
                  <a:schemeClr val="bg1"/>
                </a:solidFill>
              </a:rPr>
              <a:t> et dolore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ea typeface="Open Sans"/>
              <a:cs typeface="Open Sans"/>
            </a:endParaRP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308FE36D-8614-1A4D-A5C6-13481DD24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7407" y="3048610"/>
            <a:ext cx="2013072" cy="228600"/>
          </a:xfrm>
          <a:prstGeom prst="rect">
            <a:avLst/>
          </a:prstGeom>
        </p:spPr>
        <p:txBody>
          <a:bodyPr/>
          <a:lstStyle>
            <a:lvl1pPr algn="ctr">
              <a:def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b="0" i="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Brandon Text Regular" panose="020B0503020203060203" pitchFamily="34" charset="77"/>
                <a:ea typeface="Open Sans"/>
                <a:cs typeface="Open Sans"/>
              </a:rPr>
              <a:t>Subtitle Here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8AEEA055-6B91-424E-9C80-802DCC505E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47408" y="3333163"/>
            <a:ext cx="2013072" cy="986652"/>
          </a:xfrm>
          <a:prstGeom prst="rect">
            <a:avLst/>
          </a:prstGeom>
        </p:spPr>
        <p:txBody>
          <a:bodyPr/>
          <a:lstStyle>
            <a:lvl1pPr>
              <a:defRPr lang="en-US" sz="10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</a:rPr>
              <a:t>amet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consectetur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adipiscing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elit</a:t>
            </a:r>
            <a:r>
              <a:rPr lang="en-US" sz="1000" dirty="0">
                <a:solidFill>
                  <a:schemeClr val="bg1"/>
                </a:solidFill>
              </a:rPr>
              <a:t>, sed do </a:t>
            </a:r>
            <a:r>
              <a:rPr lang="en-US" sz="1000" dirty="0" err="1">
                <a:solidFill>
                  <a:schemeClr val="bg1"/>
                </a:solidFill>
              </a:rPr>
              <a:t>eiusmod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tempor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incididunt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ut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labore</a:t>
            </a:r>
            <a:r>
              <a:rPr lang="en-US" sz="1000" dirty="0">
                <a:solidFill>
                  <a:schemeClr val="bg1"/>
                </a:solidFill>
              </a:rPr>
              <a:t> et dolore magna </a:t>
            </a:r>
            <a:r>
              <a:rPr lang="en-US" sz="1000" dirty="0" err="1">
                <a:solidFill>
                  <a:schemeClr val="bg1"/>
                </a:solidFill>
              </a:rPr>
              <a:t>aliqua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ea typeface="Open Sans"/>
              <a:cs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EED679-754A-5B4B-AE84-6E4A0C0A57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9D8604-2E7A-E049-BBAC-3E47A3AB0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7326A8-6705-3945-A135-40374B13DB52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8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DB3F-AE1A-6BF1-D9C8-141F661F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53CD-274E-87D4-5C58-F4B43D13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D5110-000B-653A-3C1A-B79169E6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CE83A-E111-99ED-1960-B012CFFA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F1AE5-E27B-E695-94C9-81532A0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52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041A-A133-CB1C-A19B-674F942F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5B798-F7B4-A72E-88F1-2FC2708D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798B-ED98-77F9-9CE7-745DC0A7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7DE19-8634-7126-F62E-5F2FE650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7249-EA78-9A45-8029-C2C7372B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BE3C-B6BA-C961-51DD-395E0191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445D-FE23-904D-E4A1-FC28AE7B5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DBFB2-66BD-9ED2-FED2-618B5606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6AE54-2F6E-DAB7-3D48-B4D86A2A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CFEEE-866B-1A65-A5F9-619DC4B5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E8CEF-9C48-4128-A7FF-158B8B1D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19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8B1C-F951-6583-7AB3-3B60D3C7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4F5CA-BE41-5049-75A7-CD874D57B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64276-25FE-B9D2-9DF5-240CA706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0B626-B89F-576E-AC74-CD96CC272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D3C88-D2D8-9389-BB41-1EAE49364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1F891-2122-6FA8-7F7C-E81A49C0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C1C32-8915-F144-0576-8B822588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AFDB4-50BD-29C8-3D74-A6893201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27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5DF0-5215-3116-84C4-6AFEEBFD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F721E-D558-1D4C-81F8-7A60B26E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DB7D6-C67F-DB23-3DAE-73AF8E7A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73FE6-E5EF-5695-21E3-47999D14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43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DE98D-7F2B-9AD5-E7EF-7FF355CB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B26D5-7C21-CA71-DE45-4841F2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41917-7D7D-6C03-E466-4D059BE1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04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EF70-FF6B-AB4E-C021-2C700A8C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AEBD-2E2D-364E-2172-6DD132C1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B55B7-5184-2120-0374-A0B537022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0B5CF-4790-0342-438D-75B9284C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B2DA1-3F4C-E820-6D45-FD265DF3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191AA-BF11-14D5-213D-04F7AD3F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61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F2E5-12BA-B80E-19B3-7BBE34F6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C15D1-057D-6787-1C95-3F831010D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59A87-F40F-AFD6-B9E6-739E27327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1CD07-3681-8A05-C4A8-32EE009F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911C3-2656-FF7D-960A-87FD54D3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30685-F040-D9B2-6253-4D6F3A4C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6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26BC-2243-6138-5797-F4757B7C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E32FD-CACE-E62B-3B27-7AB0AD980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AD37-C299-23C6-469D-C81BA700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13651-4A7F-3AA3-AAAF-BF1B5E8E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B0962-B743-7F88-D0C8-0834ACEE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217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11B59-6EDB-67D1-A61F-C6708EA61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179A4-953A-7A3B-C5D2-FA674041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5C6A-7CE0-0D79-6E26-0BD1818E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873AC-B6B6-CD75-AE3C-DE895CF2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8859-7F73-0A45-EB92-18546A6A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4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412" y="2223849"/>
            <a:ext cx="2851150" cy="351692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412" y="268540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48412" y="18498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B4F1CF5-C923-D849-B39D-56FF007D59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4A1559-38C0-EE44-A55D-EC9585FD8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A24B9-D0AD-4947-B90C-8573D714F5F8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DF55ED-9ADB-4443-875C-6E3ADC88E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3"/>
          <a:stretch/>
        </p:blipFill>
        <p:spPr>
          <a:xfrm>
            <a:off x="0" y="0"/>
            <a:ext cx="6238672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80625"/>
          <a:stretch/>
        </p:blipFill>
        <p:spPr>
          <a:xfrm>
            <a:off x="440268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6" y="693195"/>
            <a:ext cx="435835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45685C6-D0DE-304D-A78A-E2871E1759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3103" y="1768789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DA4A3D1-53BD-6040-AEE5-31940B5613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3103" y="2142785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0B319DB-3CDE-4A4F-B4A8-EFC2CCB993C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3103" y="2396746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DCF9667-6907-FB4E-9230-B03682F336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3103" y="3074765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DF2A5C-904F-DD4C-8CF0-64AB4C071DF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3103" y="3328726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11A370B-0983-4544-A858-F56294A540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6" y="1080164"/>
            <a:ext cx="4358359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26F54B-5D9B-2549-BB72-BE68E45F44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7" y="4870568"/>
            <a:ext cx="2567948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4ACB53-DC68-9A4D-BAB2-BB8C9572A53F}"/>
              </a:ext>
            </a:extLst>
          </p:cNvPr>
          <p:cNvSpPr txBox="1"/>
          <p:nvPr userDrawn="1"/>
        </p:nvSpPr>
        <p:spPr>
          <a:xfrm>
            <a:off x="8699157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14652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4652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4652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39EACF-A6FE-CF4D-959B-A84B4512DDD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1428" y="1704020"/>
            <a:ext cx="3651250" cy="2325688"/>
          </a:xfrm>
          <a:prstGeom prst="roundRect">
            <a:avLst>
              <a:gd name="adj" fmla="val 5830"/>
            </a:avLst>
          </a:prstGeom>
          <a:solidFill>
            <a:schemeClr val="accent1"/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lIns="0" rIns="0" bIns="0" anchor="ctr" anchorCtr="0"/>
          <a:lstStyle>
            <a:lvl1pPr marL="0" indent="0" algn="ctr">
              <a:tabLst>
                <a:tab pos="3082925" algn="l"/>
              </a:tabLst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4652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14652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7CBE3A1-AD97-EC4B-B4C2-58E9F85D76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622A7E-AE2E-D541-8E26-F525F1F2C6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0CB848-16B8-D94E-BA7F-0698059CC25D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4875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6" y="693195"/>
            <a:ext cx="359311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4875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875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4875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4875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FF2E8-8F9C-C045-96AA-5C1884B75A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65879" y="693738"/>
            <a:ext cx="4364037" cy="3473450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SCREEN SHOT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219E13E-B85F-8447-B827-03040F6117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4876" y="1080164"/>
            <a:ext cx="3593116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8C2476-4242-264D-BEDE-E35EB7CD9F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43C875-962D-A74C-ACC5-431396BFF2CF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03399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080491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399" y="693195"/>
            <a:ext cx="3483826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03399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03399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3399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3399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21B21-8E6D-7848-9A9E-A64BF795AEDB}"/>
              </a:ext>
            </a:extLst>
          </p:cNvPr>
          <p:cNvSpPr txBox="1"/>
          <p:nvPr userDrawn="1"/>
        </p:nvSpPr>
        <p:spPr>
          <a:xfrm>
            <a:off x="3458220" y="-708144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28898-6A62-DA47-BB22-1FBA19ED03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3399" y="1080164"/>
            <a:ext cx="4528621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A1C592-941A-1443-AEE9-BA77039EE1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FDE4D6-0174-6F47-8164-569FCA410964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8298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8298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8298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8298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88298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0960FD6-D486-474C-B93E-88EC6099E07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86EDA-FC50-EB46-B3EB-B2D9E6C80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AE4A2D-3DAA-9744-B445-2BF62D69C52E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59F9D2BC-B070-CE4B-BCBE-8C545C824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451D7AC-BA54-7B4F-914C-9C95B35320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0218" y="1697453"/>
            <a:ext cx="3483826" cy="294995"/>
          </a:xfrm>
          <a:prstGeom prst="rect">
            <a:avLst/>
          </a:prstGeom>
        </p:spPr>
        <p:txBody>
          <a:bodyPr lIns="0" tIns="0" rIns="0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COPY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228698-1D72-7046-A367-505364429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0625"/>
          <a:stretch/>
        </p:blipFill>
        <p:spPr>
          <a:xfrm>
            <a:off x="440267" y="372533"/>
            <a:ext cx="524933" cy="47562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2ADA974E-D967-884D-A603-E6521FD3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875" y="693195"/>
            <a:ext cx="8105999" cy="31644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en-US" sz="2400" b="1" i="0" kern="1200" cap="none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b="0" i="0" kern="1200" cap="none" baseline="0" dirty="0">
                <a:solidFill>
                  <a:schemeClr val="bg1"/>
                </a:solidFill>
                <a:latin typeface="Brandon Text Medium" panose="020B0503020203060203" pitchFamily="34" charset="77"/>
                <a:ea typeface="+mj-ea"/>
                <a:cs typeface="+mj-cs"/>
              </a:rPr>
              <a:t>HEADLINE 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94E5C1-E41C-A848-8840-6F52D11D27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0218" y="207144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D58CF7A-52E1-1E4A-89CD-EB4CC22102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0218" y="232541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901182-8A72-C04D-9BE4-71CB674798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0218" y="3003429"/>
            <a:ext cx="2851150" cy="208509"/>
          </a:xfrm>
          <a:prstGeom prst="rect">
            <a:avLst/>
          </a:prstGeom>
        </p:spPr>
        <p:txBody>
          <a:bodyPr lIns="0" tIns="0" rIns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defRPr>
            </a:lvl1pPr>
          </a:lstStyle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Open Sans"/>
                <a:cs typeface="Open Sans"/>
              </a:rPr>
              <a:t>Sample Header Copy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EF27C54-E912-4E42-A605-6758333E4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0218" y="3257390"/>
            <a:ext cx="2851150" cy="661988"/>
          </a:xfrm>
          <a:prstGeom prst="rect">
            <a:avLst/>
          </a:prstGeom>
        </p:spPr>
        <p:txBody>
          <a:bodyPr lIns="0" tIns="0" rIns="0"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3FE9E9E-8555-2545-85FB-E3E4C37329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4875" y="1080164"/>
            <a:ext cx="8105775" cy="341313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spc="30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852487-BC34-B24E-B428-3482D71DF6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26" y="4870568"/>
            <a:ext cx="2567948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4EB9E8-FA64-2945-B36A-22C3EA11DA1D}"/>
              </a:ext>
            </a:extLst>
          </p:cNvPr>
          <p:cNvSpPr txBox="1"/>
          <p:nvPr userDrawn="1"/>
        </p:nvSpPr>
        <p:spPr>
          <a:xfrm>
            <a:off x="8699156" y="4868141"/>
            <a:ext cx="234064" cy="12311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fld id="{7BA77EE5-CA8F-5745-9247-46B98E75B2F0}" type="slidenum">
              <a:rPr lang="en-US" sz="8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0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23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8" r:id="rId2"/>
    <p:sldLayoutId id="2147484045" r:id="rId3"/>
    <p:sldLayoutId id="2147484066" r:id="rId4"/>
    <p:sldLayoutId id="2147484067" r:id="rId5"/>
    <p:sldLayoutId id="2147484068" r:id="rId6"/>
    <p:sldLayoutId id="2147484081" r:id="rId7"/>
    <p:sldLayoutId id="2147484083" r:id="rId8"/>
    <p:sldLayoutId id="2147484082" r:id="rId9"/>
    <p:sldLayoutId id="2147484084" r:id="rId10"/>
    <p:sldLayoutId id="2147484085" r:id="rId11"/>
    <p:sldLayoutId id="2147484086" r:id="rId12"/>
    <p:sldLayoutId id="2147484103" r:id="rId13"/>
    <p:sldLayoutId id="2147484087" r:id="rId14"/>
    <p:sldLayoutId id="2147484088" r:id="rId15"/>
    <p:sldLayoutId id="2147484090" r:id="rId16"/>
    <p:sldLayoutId id="2147484091" r:id="rId17"/>
    <p:sldLayoutId id="2147484092" r:id="rId18"/>
    <p:sldLayoutId id="2147484093" r:id="rId19"/>
    <p:sldLayoutId id="2147484094" r:id="rId20"/>
    <p:sldLayoutId id="2147484095" r:id="rId21"/>
    <p:sldLayoutId id="2147484096" r:id="rId22"/>
    <p:sldLayoutId id="2147484097" r:id="rId23"/>
    <p:sldLayoutId id="2147484098" r:id="rId24"/>
    <p:sldLayoutId id="2147484100" r:id="rId25"/>
    <p:sldLayoutId id="2147484099" r:id="rId26"/>
    <p:sldLayoutId id="2147484101" r:id="rId27"/>
    <p:sldLayoutId id="2147484102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685800" rtl="0" eaLnBrk="1" latinLnBrk="0" hangingPunct="1">
        <a:lnSpc>
          <a:spcPct val="80000"/>
        </a:lnSpc>
        <a:spcBef>
          <a:spcPct val="0"/>
        </a:spcBef>
        <a:buNone/>
        <a:defRPr sz="2400" b="0" i="0" kern="1200" cap="none" baseline="0">
          <a:solidFill>
            <a:schemeClr val="accent1"/>
          </a:solidFill>
          <a:latin typeface="Brandon Text Regular" panose="020B050302020306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600" b="0" i="0" kern="1200" dirty="0">
          <a:solidFill>
            <a:schemeClr val="tx1"/>
          </a:solidFill>
          <a:latin typeface="Brandon Text Regular" panose="020B0503020203060203" pitchFamily="34" charset="77"/>
          <a:ea typeface="+mn-ea"/>
          <a:cs typeface="+mn-cs"/>
        </a:defRPr>
      </a:lvl1pPr>
      <a:lvl2pPr marL="173038" indent="-173038" algn="l" defTabSz="6858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tabLst/>
        <a:defRPr lang="en-US" sz="1400" b="0" i="0" kern="1200" dirty="0">
          <a:solidFill>
            <a:schemeClr val="tx1"/>
          </a:solidFill>
          <a:latin typeface="Brandon Text Regular" panose="020B0503020203060203" pitchFamily="34" charset="77"/>
          <a:ea typeface="+mn-ea"/>
          <a:cs typeface="+mn-cs"/>
        </a:defRPr>
      </a:lvl2pPr>
      <a:lvl3pPr marL="173038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tabLst/>
        <a:defRPr lang="en-US" sz="1200" b="0" i="0" kern="1200" dirty="0">
          <a:solidFill>
            <a:schemeClr val="tx1"/>
          </a:solidFill>
          <a:latin typeface="Brandon Text Regular" panose="020B0503020203060203" pitchFamily="34" charset="77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30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AD7BE-46BB-B44C-0B3A-14A801C6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14264-E356-7A01-8AB6-53229EBC0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1808A-BF62-6DEB-CC4D-9276EF15B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5BED5-51F5-D04A-8DD6-1C05830AE4D9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FD279-2CF5-10E8-0B2C-6143A8B1C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B33E7-1FB7-63D8-9575-0A9B747B0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B53D5-D409-EC49-AA89-BD179AE3F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0F99-4F78-1EE1-E337-AE9ABED1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828" y="1761564"/>
            <a:ext cx="5956390" cy="1620371"/>
          </a:xfrm>
        </p:spPr>
        <p:txBody>
          <a:bodyPr/>
          <a:lstStyle/>
          <a:p>
            <a:r>
              <a:rPr lang="en-US" sz="4000" dirty="0"/>
              <a:t>Securing the AI Frontier: Protecting Assets from Intelligent Agents</a:t>
            </a:r>
          </a:p>
        </p:txBody>
      </p:sp>
    </p:spTree>
    <p:extLst>
      <p:ext uri="{BB962C8B-B14F-4D97-AF65-F5344CB8AC3E}">
        <p14:creationId xmlns:p14="http://schemas.microsoft.com/office/powerpoint/2010/main" val="39627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1DE0-E806-8F3B-1242-284BE647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0D0D2-C1CF-7029-E8F7-CB999609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53" y="564205"/>
            <a:ext cx="4908474" cy="347820"/>
          </a:xfrm>
        </p:spPr>
        <p:txBody>
          <a:bodyPr/>
          <a:lstStyle/>
          <a:p>
            <a:r>
              <a:rPr lang="en-US" dirty="0"/>
              <a:t>AI Agents as a Threat Actor: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32D9D5-53D6-A74C-A396-265F12C2FEAE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he 15 Biggest Risks Of Artificial Intelligence">
            <a:extLst>
              <a:ext uri="{FF2B5EF4-FFF2-40B4-BE49-F238E27FC236}">
                <a16:creationId xmlns:a16="http://schemas.microsoft.com/office/drawing/2014/main" id="{0D528718-94A7-8FA6-E163-A419B90B3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38" y="1558303"/>
            <a:ext cx="3409698" cy="22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59017-7DCD-9F39-8C78-053050EF2517}"/>
              </a:ext>
            </a:extLst>
          </p:cNvPr>
          <p:cNvSpPr txBox="1"/>
          <p:nvPr/>
        </p:nvSpPr>
        <p:spPr>
          <a:xfrm>
            <a:off x="804153" y="980326"/>
            <a:ext cx="6116337" cy="134850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Intellectual Data Thefts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Backdoor Attacks causing model act Maliciously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Extended Capabilities for AI Tool and Plugins</a:t>
            </a:r>
          </a:p>
          <a:p>
            <a:pPr marL="342900" indent="-342900" algn="l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Impact Supply Chain Security for App Components</a:t>
            </a:r>
          </a:p>
        </p:txBody>
      </p:sp>
      <p:pic>
        <p:nvPicPr>
          <p:cNvPr id="1026" name="Picture 2" descr="AI Enables New Cyber Threats. Are You Ready?">
            <a:extLst>
              <a:ext uri="{FF2B5EF4-FFF2-40B4-BE49-F238E27FC236}">
                <a16:creationId xmlns:a16="http://schemas.microsoft.com/office/drawing/2014/main" id="{DCECFCF3-58DA-5C29-A8AB-5298665E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13" y="2397126"/>
            <a:ext cx="3406195" cy="22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7A47-2C58-092C-1858-C81C88AA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1AC77-8DB6-C57A-D79D-2FCB3B3F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53" y="564205"/>
            <a:ext cx="4908474" cy="347820"/>
          </a:xfrm>
        </p:spPr>
        <p:txBody>
          <a:bodyPr/>
          <a:lstStyle/>
          <a:p>
            <a:r>
              <a:rPr lang="en-US" dirty="0"/>
              <a:t>Guardrails for AI Agents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F5E20C-10DF-5626-BD49-668B5A5A012F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319B93-F763-0E15-A267-FD0D789D92C3}"/>
              </a:ext>
            </a:extLst>
          </p:cNvPr>
          <p:cNvSpPr txBox="1"/>
          <p:nvPr/>
        </p:nvSpPr>
        <p:spPr>
          <a:xfrm>
            <a:off x="329989" y="1433615"/>
            <a:ext cx="5649280" cy="2276269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Implement Data Handling and Data Validation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Role Based Access Controls</a:t>
            </a:r>
          </a:p>
          <a:p>
            <a:pPr marL="342900" indent="-342900">
              <a:buFontTx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Limit Extra Application Tools Capabilities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Review Training Data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Logging and Monitoring of Model responses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Rate Limiting's</a:t>
            </a:r>
          </a:p>
          <a:p>
            <a:pPr algn="l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2" name="Picture 4" descr="Guardrails for AI Agents - by Avi Chawla">
            <a:extLst>
              <a:ext uri="{FF2B5EF4-FFF2-40B4-BE49-F238E27FC236}">
                <a16:creationId xmlns:a16="http://schemas.microsoft.com/office/drawing/2014/main" id="{83A3BB4E-E116-FB8A-EB73-92A7A426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495" y="1095625"/>
            <a:ext cx="4234772" cy="32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eedback: what it is, importance and how to give it - Actio">
            <a:extLst>
              <a:ext uri="{FF2B5EF4-FFF2-40B4-BE49-F238E27FC236}">
                <a16:creationId xmlns:a16="http://schemas.microsoft.com/office/drawing/2014/main" id="{C5EB01C0-5409-FFA1-3E19-FF7883A4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11" y="1294114"/>
            <a:ext cx="4189378" cy="2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3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7D1C-8D50-CDF8-E184-F26AE447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51" y="498642"/>
            <a:ext cx="8105999" cy="316440"/>
          </a:xfrm>
        </p:spPr>
        <p:txBody>
          <a:bodyPr/>
          <a:lstStyle/>
          <a:p>
            <a:r>
              <a:rPr lang="en-US" dirty="0"/>
              <a:t>Agenda: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711B0-BC1D-7960-0DB1-64075D871E87}"/>
              </a:ext>
            </a:extLst>
          </p:cNvPr>
          <p:cNvSpPr txBox="1"/>
          <p:nvPr/>
        </p:nvSpPr>
        <p:spPr>
          <a:xfrm>
            <a:off x="764652" y="1238014"/>
            <a:ext cx="4215666" cy="28284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Generative AI vs Agentic AI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Demo: How to create AI agents in Python</a:t>
            </a:r>
          </a:p>
          <a:p>
            <a:pPr marL="342900" indent="-342900" algn="just">
              <a:buAutoNum type="arabicPeriod"/>
            </a:pPr>
            <a:r>
              <a:rPr lang="en-US" b="0" i="0" u="none" strike="noStrike" baseline="0" dirty="0">
                <a:solidFill>
                  <a:schemeClr val="bg1"/>
                </a:solidFill>
                <a:latin typeface="Abadi Extra Light" panose="020F0502020204030204" pitchFamily="34" charset="0"/>
              </a:rPr>
              <a:t>What </a:t>
            </a: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are MCPs? </a:t>
            </a:r>
          </a:p>
          <a:p>
            <a:pPr marL="342900" indent="-342900" algn="just">
              <a:buAutoNum type="arabicPeriod"/>
            </a:pPr>
            <a:r>
              <a:rPr lang="en-US" b="0" i="0" u="none" strike="noStrike" baseline="0" dirty="0">
                <a:solidFill>
                  <a:schemeClr val="bg1"/>
                </a:solidFill>
                <a:latin typeface="Abadi Extra Light" panose="020F0502020204030204" pitchFamily="34" charset="0"/>
              </a:rPr>
              <a:t>What are RAG Models? </a:t>
            </a:r>
          </a:p>
          <a:p>
            <a:pPr marL="342900" indent="-342900" algn="just">
              <a:buAutoNum type="arabicPeriod"/>
            </a:pPr>
            <a:r>
              <a:rPr lang="en-US" b="0" i="0" u="none" strike="noStrike" baseline="0" dirty="0">
                <a:solidFill>
                  <a:schemeClr val="bg1"/>
                </a:solidFill>
                <a:latin typeface="Abadi Extra Light" panose="020F0502020204030204" pitchFamily="34" charset="0"/>
              </a:rPr>
              <a:t>Challenges using Agentic AI Models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Demo: Vulnerable AI Models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Can AI agents Act as Threat Actors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bg1"/>
                </a:solidFill>
                <a:latin typeface="Abadi Extra Light" panose="020F0502020204030204" pitchFamily="34" charset="0"/>
              </a:rPr>
              <a:t>Guardrails for AI agents</a:t>
            </a:r>
            <a:endParaRPr lang="en-US" b="0" i="0" u="none" strike="noStrike" baseline="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marL="342900" indent="-342900" algn="just">
              <a:buAutoNum type="arabicPeriod"/>
            </a:pPr>
            <a:endParaRPr lang="en-US" b="0" i="0" u="none" strike="noStrike" baseline="0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E785C3-F8C7-43AE-4CF1-819C17255060}"/>
              </a:ext>
            </a:extLst>
          </p:cNvPr>
          <p:cNvCxnSpPr>
            <a:cxnSpLocks/>
          </p:cNvCxnSpPr>
          <p:nvPr/>
        </p:nvCxnSpPr>
        <p:spPr>
          <a:xfrm>
            <a:off x="684332" y="815082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7CE9411-B595-D2C4-0AB1-480587D2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35" y="1338173"/>
            <a:ext cx="3686915" cy="24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E1B7-996D-F6C2-81CD-661D9954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9FFA5A-6118-4C58-31A9-1A1ADF10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51" y="498642"/>
            <a:ext cx="8105999" cy="316440"/>
          </a:xfrm>
        </p:spPr>
        <p:txBody>
          <a:bodyPr/>
          <a:lstStyle/>
          <a:p>
            <a:r>
              <a:rPr lang="en-US" dirty="0"/>
              <a:t>Gen AI vs Agentic AI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5F6254-5431-1CD6-771E-448A1F7C9642}"/>
              </a:ext>
            </a:extLst>
          </p:cNvPr>
          <p:cNvSpPr txBox="1"/>
          <p:nvPr/>
        </p:nvSpPr>
        <p:spPr>
          <a:xfrm>
            <a:off x="764651" y="822590"/>
            <a:ext cx="6815092" cy="83862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just"/>
            <a:r>
              <a:rPr lang="en-US" sz="1600" b="0" i="0" u="none" strike="noStrike" baseline="0" dirty="0">
                <a:solidFill>
                  <a:schemeClr val="bg1"/>
                </a:solidFill>
                <a:latin typeface="Abadi Extra Light" panose="020F0502020204030204" pitchFamily="34" charset="0"/>
              </a:rPr>
              <a:t>The discussion around ChatGPT (Generative AI), has now evolved into Agentic AI. </a:t>
            </a:r>
          </a:p>
          <a:p>
            <a:pPr algn="just"/>
            <a:r>
              <a:rPr lang="en-US" sz="1600" b="0" i="0" u="none" strike="noStrike" baseline="0" dirty="0">
                <a:solidFill>
                  <a:schemeClr val="bg1"/>
                </a:solidFill>
                <a:latin typeface="Abadi Extra Light" panose="020F0502020204030204" pitchFamily="34" charset="0"/>
              </a:rPr>
              <a:t>While ChatGPT is primarily a chatbot that can generate text responses, AI agents can execute complex tasks autonomously e.g., plan a trip, make a flight booking etc. 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941968D-8F22-5F0A-2EDE-84D3249DC7B8}"/>
              </a:ext>
            </a:extLst>
          </p:cNvPr>
          <p:cNvGraphicFramePr/>
          <p:nvPr/>
        </p:nvGraphicFramePr>
        <p:xfrm>
          <a:off x="901429" y="2410583"/>
          <a:ext cx="3424137" cy="199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F3A155F-FFB4-4A23-749B-88D93669CCCE}"/>
              </a:ext>
            </a:extLst>
          </p:cNvPr>
          <p:cNvGraphicFramePr/>
          <p:nvPr/>
        </p:nvGraphicFramePr>
        <p:xfrm>
          <a:off x="4166680" y="2243847"/>
          <a:ext cx="3764605" cy="240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DCBB688F-406C-87EB-2469-4AF9262D5889}"/>
              </a:ext>
            </a:extLst>
          </p:cNvPr>
          <p:cNvGrpSpPr/>
          <p:nvPr/>
        </p:nvGrpSpPr>
        <p:grpSpPr>
          <a:xfrm>
            <a:off x="7049381" y="3291627"/>
            <a:ext cx="1280810" cy="342917"/>
            <a:chOff x="1470533" y="293"/>
            <a:chExt cx="823538" cy="3429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93F5C2A-8915-94C3-2D69-03242C5CF43E}"/>
                </a:ext>
              </a:extLst>
            </p:cNvPr>
            <p:cNvSpPr/>
            <p:nvPr/>
          </p:nvSpPr>
          <p:spPr>
            <a:xfrm>
              <a:off x="1470533" y="293"/>
              <a:ext cx="823538" cy="3429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8D72D3B2-9BB1-2D57-B055-9CB59203D6E9}"/>
                </a:ext>
              </a:extLst>
            </p:cNvPr>
            <p:cNvSpPr txBox="1"/>
            <p:nvPr/>
          </p:nvSpPr>
          <p:spPr>
            <a:xfrm>
              <a:off x="1480577" y="10337"/>
              <a:ext cx="803450" cy="322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System Tools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A9CFF8-9F16-C4AB-21A9-F8C3E2019D19}"/>
              </a:ext>
            </a:extLst>
          </p:cNvPr>
          <p:cNvGrpSpPr/>
          <p:nvPr/>
        </p:nvGrpSpPr>
        <p:grpSpPr>
          <a:xfrm>
            <a:off x="7299390" y="2739288"/>
            <a:ext cx="823538" cy="342917"/>
            <a:chOff x="1470533" y="293"/>
            <a:chExt cx="823538" cy="34291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CDE8C3-145E-D11F-4827-C3CEBF37962C}"/>
                </a:ext>
              </a:extLst>
            </p:cNvPr>
            <p:cNvSpPr/>
            <p:nvPr/>
          </p:nvSpPr>
          <p:spPr>
            <a:xfrm>
              <a:off x="1470533" y="293"/>
              <a:ext cx="823538" cy="3429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00F7D0BF-72DD-93B7-76DB-21D2E648C2D4}"/>
                </a:ext>
              </a:extLst>
            </p:cNvPr>
            <p:cNvSpPr txBox="1"/>
            <p:nvPr/>
          </p:nvSpPr>
          <p:spPr>
            <a:xfrm>
              <a:off x="1480577" y="10337"/>
              <a:ext cx="803450" cy="322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Data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D6E7B1-9C3B-C2D3-0A22-279A588FD60A}"/>
              </a:ext>
            </a:extLst>
          </p:cNvPr>
          <p:cNvGrpSpPr/>
          <p:nvPr/>
        </p:nvGrpSpPr>
        <p:grpSpPr>
          <a:xfrm rot="5400000">
            <a:off x="6754396" y="2562099"/>
            <a:ext cx="229755" cy="697296"/>
            <a:chOff x="1805145" y="364642"/>
            <a:chExt cx="154313" cy="128595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21DCE8A-712D-9572-6EF2-315E21F00EBE}"/>
                </a:ext>
              </a:extLst>
            </p:cNvPr>
            <p:cNvSpPr/>
            <p:nvPr/>
          </p:nvSpPr>
          <p:spPr>
            <a:xfrm rot="5400000">
              <a:off x="1818005" y="351783"/>
              <a:ext cx="128594" cy="15431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Arrow: Right 4">
              <a:extLst>
                <a:ext uri="{FF2B5EF4-FFF2-40B4-BE49-F238E27FC236}">
                  <a16:creationId xmlns:a16="http://schemas.microsoft.com/office/drawing/2014/main" id="{457092E9-D7B9-6301-3083-EC6ECFB41D66}"/>
                </a:ext>
              </a:extLst>
            </p:cNvPr>
            <p:cNvSpPr txBox="1"/>
            <p:nvPr/>
          </p:nvSpPr>
          <p:spPr>
            <a:xfrm>
              <a:off x="1836009" y="364642"/>
              <a:ext cx="92587" cy="90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00" kern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D6A034-988B-CFD0-2699-38F9F79D72E6}"/>
              </a:ext>
            </a:extLst>
          </p:cNvPr>
          <p:cNvGrpSpPr/>
          <p:nvPr/>
        </p:nvGrpSpPr>
        <p:grpSpPr>
          <a:xfrm rot="5400000">
            <a:off x="6623766" y="3226337"/>
            <a:ext cx="229754" cy="436031"/>
            <a:chOff x="1805145" y="364642"/>
            <a:chExt cx="154313" cy="128595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7BC512-AC24-C7AD-48FB-D6FB572D2BE2}"/>
                </a:ext>
              </a:extLst>
            </p:cNvPr>
            <p:cNvSpPr/>
            <p:nvPr/>
          </p:nvSpPr>
          <p:spPr>
            <a:xfrm rot="5400000">
              <a:off x="1818005" y="351783"/>
              <a:ext cx="128594" cy="15431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79DB57DB-8E9E-1A82-136C-AAE74AF2666D}"/>
                </a:ext>
              </a:extLst>
            </p:cNvPr>
            <p:cNvSpPr txBox="1"/>
            <p:nvPr/>
          </p:nvSpPr>
          <p:spPr>
            <a:xfrm>
              <a:off x="1836009" y="364642"/>
              <a:ext cx="92587" cy="90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00" kern="1200"/>
            </a:p>
          </p:txBody>
        </p:sp>
      </p:grpSp>
      <p:sp>
        <p:nvSpPr>
          <p:cNvPr id="41" name="Arrow: Curved Left 40">
            <a:extLst>
              <a:ext uri="{FF2B5EF4-FFF2-40B4-BE49-F238E27FC236}">
                <a16:creationId xmlns:a16="http://schemas.microsoft.com/office/drawing/2014/main" id="{DB7236C8-A440-0859-1CF2-417F43052BBA}"/>
              </a:ext>
            </a:extLst>
          </p:cNvPr>
          <p:cNvSpPr/>
          <p:nvPr/>
        </p:nvSpPr>
        <p:spPr>
          <a:xfrm rot="10800000">
            <a:off x="4915193" y="2795870"/>
            <a:ext cx="498666" cy="1230822"/>
          </a:xfrm>
          <a:prstGeom prst="curvedLeftArrow">
            <a:avLst>
              <a:gd name="adj1" fmla="val 18245"/>
              <a:gd name="adj2" fmla="val 50000"/>
              <a:gd name="adj3" fmla="val 235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F4A828-6CE2-AC5D-769E-2591C9A59BE6}"/>
              </a:ext>
            </a:extLst>
          </p:cNvPr>
          <p:cNvGrpSpPr/>
          <p:nvPr/>
        </p:nvGrpSpPr>
        <p:grpSpPr>
          <a:xfrm rot="16200000">
            <a:off x="4581298" y="3348025"/>
            <a:ext cx="823538" cy="342917"/>
            <a:chOff x="1470533" y="293"/>
            <a:chExt cx="823538" cy="34291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ED328AB-A43D-C90F-7AA9-5CFCD600B034}"/>
                </a:ext>
              </a:extLst>
            </p:cNvPr>
            <p:cNvSpPr/>
            <p:nvPr/>
          </p:nvSpPr>
          <p:spPr>
            <a:xfrm>
              <a:off x="1470533" y="293"/>
              <a:ext cx="823538" cy="3429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39A9A03C-EF4D-AC7E-4762-FD869A48F962}"/>
                </a:ext>
              </a:extLst>
            </p:cNvPr>
            <p:cNvSpPr txBox="1"/>
            <p:nvPr/>
          </p:nvSpPr>
          <p:spPr>
            <a:xfrm>
              <a:off x="1480578" y="10337"/>
              <a:ext cx="803450" cy="3228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Memory</a:t>
              </a:r>
              <a:endParaRPr lang="en-US" sz="1400" kern="1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E6BE27-8970-6E80-7485-34FA26FED00A}"/>
              </a:ext>
            </a:extLst>
          </p:cNvPr>
          <p:cNvGrpSpPr/>
          <p:nvPr/>
        </p:nvGrpSpPr>
        <p:grpSpPr>
          <a:xfrm>
            <a:off x="1650660" y="1826749"/>
            <a:ext cx="1925673" cy="342917"/>
            <a:chOff x="1470533" y="293"/>
            <a:chExt cx="823538" cy="342917"/>
          </a:xfrm>
          <a:solidFill>
            <a:schemeClr val="accent3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B71B772-ECF3-8E65-485A-1511B70A1ABF}"/>
                </a:ext>
              </a:extLst>
            </p:cNvPr>
            <p:cNvSpPr/>
            <p:nvPr/>
          </p:nvSpPr>
          <p:spPr>
            <a:xfrm>
              <a:off x="1470533" y="293"/>
              <a:ext cx="823538" cy="34291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: Rounded Corners 4">
              <a:extLst>
                <a:ext uri="{FF2B5EF4-FFF2-40B4-BE49-F238E27FC236}">
                  <a16:creationId xmlns:a16="http://schemas.microsoft.com/office/drawing/2014/main" id="{33369449-D70D-F0E1-5749-4BF1F9728D6B}"/>
                </a:ext>
              </a:extLst>
            </p:cNvPr>
            <p:cNvSpPr txBox="1"/>
            <p:nvPr/>
          </p:nvSpPr>
          <p:spPr>
            <a:xfrm>
              <a:off x="1480577" y="10337"/>
              <a:ext cx="803450" cy="3228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Generative AI</a:t>
              </a:r>
              <a:endParaRPr lang="en-US" sz="14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0DB49F-200A-B77C-2DA7-DE5BFE5ED7BC}"/>
              </a:ext>
            </a:extLst>
          </p:cNvPr>
          <p:cNvGrpSpPr/>
          <p:nvPr/>
        </p:nvGrpSpPr>
        <p:grpSpPr>
          <a:xfrm>
            <a:off x="4872944" y="1800039"/>
            <a:ext cx="2344975" cy="342917"/>
            <a:chOff x="1470533" y="293"/>
            <a:chExt cx="823538" cy="342917"/>
          </a:xfrm>
          <a:solidFill>
            <a:schemeClr val="accent3"/>
          </a:solidFill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8B096F-AA4E-881A-54E5-FDFA48B0AD70}"/>
                </a:ext>
              </a:extLst>
            </p:cNvPr>
            <p:cNvSpPr/>
            <p:nvPr/>
          </p:nvSpPr>
          <p:spPr>
            <a:xfrm>
              <a:off x="1470533" y="293"/>
              <a:ext cx="823538" cy="34291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id="{C07B7890-6BF7-D03B-B7B0-4B57EFD2A89F}"/>
                </a:ext>
              </a:extLst>
            </p:cNvPr>
            <p:cNvSpPr txBox="1"/>
            <p:nvPr/>
          </p:nvSpPr>
          <p:spPr>
            <a:xfrm>
              <a:off x="1480577" y="10337"/>
              <a:ext cx="803450" cy="3228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Agentic AI</a:t>
              </a:r>
              <a:endParaRPr lang="en-US" sz="1400" kern="1200" dirty="0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9462E3-CBF2-2AE6-8A90-122368C375A8}"/>
              </a:ext>
            </a:extLst>
          </p:cNvPr>
          <p:cNvCxnSpPr>
            <a:cxnSpLocks/>
          </p:cNvCxnSpPr>
          <p:nvPr/>
        </p:nvCxnSpPr>
        <p:spPr>
          <a:xfrm>
            <a:off x="684332" y="815082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2F029-2912-3371-428B-53E7F17AF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17D88B-5999-7B9C-18B1-2E35E0B8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2" y="553266"/>
            <a:ext cx="4487678" cy="491187"/>
          </a:xfrm>
        </p:spPr>
        <p:txBody>
          <a:bodyPr/>
          <a:lstStyle/>
          <a:p>
            <a:pPr algn="ctr"/>
            <a:r>
              <a:rPr lang="en-US" dirty="0"/>
              <a:t> How to Create AI Agents?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F4027-E85C-B374-CD9E-FFCAE4236D47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9F4724-32A7-E92A-551D-79A789E2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98" y="1784951"/>
            <a:ext cx="5070190" cy="2730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05BFD-6A15-C819-C47A-FB70D2327CD8}"/>
              </a:ext>
            </a:extLst>
          </p:cNvPr>
          <p:cNvSpPr txBox="1"/>
          <p:nvPr/>
        </p:nvSpPr>
        <p:spPr>
          <a:xfrm>
            <a:off x="2009220" y="974069"/>
            <a:ext cx="4989678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DEMONSTRATE HOW TO CREATE AI AGENTS</a:t>
            </a:r>
          </a:p>
        </p:txBody>
      </p:sp>
    </p:spTree>
    <p:extLst>
      <p:ext uri="{BB962C8B-B14F-4D97-AF65-F5344CB8AC3E}">
        <p14:creationId xmlns:p14="http://schemas.microsoft.com/office/powerpoint/2010/main" val="39907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D5A8E-0724-7B4B-9CA7-B9B7C1CA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76" y="559018"/>
            <a:ext cx="4309400" cy="491187"/>
          </a:xfrm>
        </p:spPr>
        <p:txBody>
          <a:bodyPr/>
          <a:lstStyle/>
          <a:p>
            <a:pPr algn="ctr"/>
            <a:r>
              <a:rPr lang="en-US" dirty="0"/>
              <a:t> Model Context Protocols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8B6400-5CB3-CEFC-002A-FA38826DCB0C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EF5815-39DC-C77E-8829-5B298CE036F0}"/>
              </a:ext>
            </a:extLst>
          </p:cNvPr>
          <p:cNvSpPr txBox="1"/>
          <p:nvPr/>
        </p:nvSpPr>
        <p:spPr>
          <a:xfrm>
            <a:off x="632236" y="955971"/>
            <a:ext cx="7132394" cy="115240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The Model Context Protocol (MCP) addresses this challenge by providing a standardized way for LLMs to connect with external data sources/tools. Creating a universal, plug-and-play format where any AI app can use any tool without custom integration code.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1905B-9826-4911-D65E-2B9F1BADBBC4}"/>
              </a:ext>
            </a:extLst>
          </p:cNvPr>
          <p:cNvSpPr txBox="1"/>
          <p:nvPr/>
        </p:nvSpPr>
        <p:spPr>
          <a:xfrm>
            <a:off x="632236" y="2152321"/>
            <a:ext cx="7419085" cy="249812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just"/>
            <a:r>
              <a:rPr lang="en-US" sz="2000" b="1" u="sng" dirty="0">
                <a:solidFill>
                  <a:schemeClr val="bg1"/>
                </a:solidFill>
                <a:latin typeface="Abadi Extra Light" panose="020F0502020204030204" pitchFamily="34" charset="0"/>
              </a:rPr>
              <a:t>Protocol handshake: </a:t>
            </a:r>
          </a:p>
          <a:p>
            <a:pPr algn="just"/>
            <a:endParaRPr lang="en-US" sz="800" b="1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algn="just"/>
            <a:r>
              <a:rPr lang="en-US" sz="1600" b="1" u="sng" dirty="0">
                <a:solidFill>
                  <a:schemeClr val="bg1"/>
                </a:solidFill>
                <a:latin typeface="Abadi Extra Light" panose="020F0502020204030204" pitchFamily="34" charset="0"/>
              </a:rPr>
              <a:t>Initial connection:</a:t>
            </a:r>
            <a:r>
              <a:rPr lang="en-US" sz="16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When an MCP client starts up, it connects to the configured MCP servers on your device or applications.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algn="just"/>
            <a:r>
              <a:rPr lang="en-US" sz="1600" b="1" u="sng" dirty="0">
                <a:solidFill>
                  <a:schemeClr val="bg1"/>
                </a:solidFill>
                <a:latin typeface="Abadi Extra Light" panose="020F0502020204030204" pitchFamily="34" charset="0"/>
              </a:rPr>
              <a:t>Capability Discovery:</a:t>
            </a:r>
            <a:r>
              <a:rPr lang="en-US" sz="16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The client asks each server "What capabilities do you offer?" Each server responds with its available tools, resources, and prompts.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algn="just"/>
            <a:r>
              <a:rPr lang="en-US" sz="1600" b="1" u="sng" dirty="0">
                <a:solidFill>
                  <a:schemeClr val="bg1"/>
                </a:solidFill>
                <a:latin typeface="Abadi Extra Light" panose="020F0502020204030204" pitchFamily="34" charset="0"/>
              </a:rPr>
              <a:t>Registration:</a:t>
            </a:r>
            <a:r>
              <a:rPr lang="en-US" sz="16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The client registers these capabilities, making them available for the AI to use during your conversation. 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All communication in MCP uses JSON-RPC 2.0 as the underlying message standard</a:t>
            </a:r>
          </a:p>
        </p:txBody>
      </p:sp>
    </p:spTree>
    <p:extLst>
      <p:ext uri="{BB962C8B-B14F-4D97-AF65-F5344CB8AC3E}">
        <p14:creationId xmlns:p14="http://schemas.microsoft.com/office/powerpoint/2010/main" val="7215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3D603-35E8-5BFD-D1B0-823FE01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1AC39-A29E-65B1-50E0-1822E2E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35" y="536014"/>
            <a:ext cx="4309400" cy="491187"/>
          </a:xfrm>
        </p:spPr>
        <p:txBody>
          <a:bodyPr/>
          <a:lstStyle/>
          <a:p>
            <a:pPr algn="ctr"/>
            <a:r>
              <a:rPr lang="en-US" dirty="0"/>
              <a:t> MCP: Example Workflow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8F81FC-54F6-4849-E3B0-3517A7EA0C12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1DB2BE-5933-06AB-4BEA-E652A684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9" y="1070428"/>
            <a:ext cx="6863492" cy="33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A233-5FA4-60CA-B2A9-0FD5E9A9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BC303-034A-7202-236A-D59643A3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4" y="501509"/>
            <a:ext cx="6967268" cy="491187"/>
          </a:xfrm>
        </p:spPr>
        <p:txBody>
          <a:bodyPr/>
          <a:lstStyle/>
          <a:p>
            <a:pPr algn="ctr"/>
            <a:r>
              <a:rPr lang="en-US" dirty="0"/>
              <a:t> RAG: Retrieval Augmented Generation Models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05AB27-74FA-575E-BDF8-1646A7763D58}"/>
              </a:ext>
            </a:extLst>
          </p:cNvPr>
          <p:cNvCxnSpPr>
            <a:cxnSpLocks/>
          </p:cNvCxnSpPr>
          <p:nvPr/>
        </p:nvCxnSpPr>
        <p:spPr>
          <a:xfrm>
            <a:off x="632237" y="912026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5CC855-E1CA-C9B3-62D3-0FB4D1B48284}"/>
              </a:ext>
            </a:extLst>
          </p:cNvPr>
          <p:cNvSpPr txBox="1"/>
          <p:nvPr/>
        </p:nvSpPr>
        <p:spPr>
          <a:xfrm>
            <a:off x="632237" y="1042664"/>
            <a:ext cx="6967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The primary purpose of a Retrieval-Augmented Generation (RAG) model is to enhance the accuracy and contextual understanding of Large Language Models (LLMs) by integrating external knowledge sources into the models.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9EB01B-A5A3-665E-D6BB-90434F9C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46" y="1956620"/>
            <a:ext cx="5829785" cy="26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6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9150-D06B-6C7C-144E-77778F8A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9" y="564204"/>
            <a:ext cx="4908474" cy="635540"/>
          </a:xfrm>
        </p:spPr>
        <p:txBody>
          <a:bodyPr/>
          <a:lstStyle/>
          <a:p>
            <a:r>
              <a:rPr lang="en-US" dirty="0"/>
              <a:t>Poorly Designed AI Agents: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446E64-D57C-D073-867E-05BBEC33C748}"/>
              </a:ext>
            </a:extLst>
          </p:cNvPr>
          <p:cNvCxnSpPr>
            <a:cxnSpLocks/>
          </p:cNvCxnSpPr>
          <p:nvPr/>
        </p:nvCxnSpPr>
        <p:spPr>
          <a:xfrm>
            <a:off x="632237" y="892571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2AC437-8C86-F809-916B-910F21C8E00E}"/>
              </a:ext>
            </a:extLst>
          </p:cNvPr>
          <p:cNvSpPr txBox="1"/>
          <p:nvPr/>
        </p:nvSpPr>
        <p:spPr>
          <a:xfrm>
            <a:off x="1365114" y="1135298"/>
            <a:ext cx="6063575" cy="914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DEMONSTRATE HOW TO EXPLOIT INSECURE AI AGENTS</a:t>
            </a:r>
          </a:p>
        </p:txBody>
      </p:sp>
      <p:pic>
        <p:nvPicPr>
          <p:cNvPr id="3074" name="Picture 2" descr="AI Gone Wrong: A List of AI Errors, Mistakes and Failures">
            <a:extLst>
              <a:ext uri="{FF2B5EF4-FFF2-40B4-BE49-F238E27FC236}">
                <a16:creationId xmlns:a16="http://schemas.microsoft.com/office/drawing/2014/main" id="{C541FBD5-7C5A-4429-8AB0-837FC5E7B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2049698"/>
            <a:ext cx="4708187" cy="23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B09AA-CE34-E94A-342A-3AA98621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66FA9-C622-0A29-6862-373F7138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9" y="564204"/>
            <a:ext cx="4908474" cy="635540"/>
          </a:xfrm>
        </p:spPr>
        <p:txBody>
          <a:bodyPr/>
          <a:lstStyle/>
          <a:p>
            <a:r>
              <a:rPr lang="en-US" dirty="0"/>
              <a:t>Challenges when using AI Agents: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8B3BDF-C6FE-56F4-F3FA-C2B25452A426}"/>
              </a:ext>
            </a:extLst>
          </p:cNvPr>
          <p:cNvCxnSpPr>
            <a:cxnSpLocks/>
          </p:cNvCxnSpPr>
          <p:nvPr/>
        </p:nvCxnSpPr>
        <p:spPr>
          <a:xfrm>
            <a:off x="632237" y="892571"/>
            <a:ext cx="661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EB1B4A-7A84-7101-2CE5-328DD58F4678}"/>
              </a:ext>
            </a:extLst>
          </p:cNvPr>
          <p:cNvSpPr txBox="1"/>
          <p:nvPr/>
        </p:nvSpPr>
        <p:spPr>
          <a:xfrm>
            <a:off x="700391" y="1060719"/>
            <a:ext cx="6615058" cy="302206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 algn="l">
              <a:buAutoNum type="arabicPeriod"/>
            </a:pPr>
            <a:r>
              <a:rPr lang="en-US" sz="16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Security by Design/Lack of Creativity: </a:t>
            </a:r>
            <a:br>
              <a:rPr lang="en-US" sz="1600" b="1" dirty="0">
                <a:solidFill>
                  <a:schemeClr val="bg1"/>
                </a:solidFill>
                <a:latin typeface="Abadi Extra Light" panose="020F050202020403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Uses public repositories to gather information and develop code, if a code is vulnerable then it’s a high probability that AI agent will use the Vulnerable code to complete the task. </a:t>
            </a:r>
            <a:b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</a:br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In case of 0-Day attacks AI models take time to update their database and provide relevant information. </a:t>
            </a:r>
            <a:b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</a:br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Privacy Concerns and Long-Term Memory Threat when providing additional access and tool capabilities. 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bg1"/>
              </a:solidFill>
              <a:latin typeface="Abadi Extra Light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badi Extra Light" panose="020F0502020204030204" pitchFamily="34" charset="0"/>
              </a:rPr>
              <a:t>Lack of Ethics as since it works most algorithms so it can be misused easily. </a:t>
            </a:r>
          </a:p>
        </p:txBody>
      </p:sp>
    </p:spTree>
    <p:extLst>
      <p:ext uri="{BB962C8B-B14F-4D97-AF65-F5344CB8AC3E}">
        <p14:creationId xmlns:p14="http://schemas.microsoft.com/office/powerpoint/2010/main" val="83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vent Template 2018">
  <a:themeElements>
    <a:clrScheme name="Cvent - 2020 - Carina">
      <a:dk1>
        <a:srgbClr val="1C2C43"/>
      </a:dk1>
      <a:lt1>
        <a:srgbClr val="FFFFFF"/>
      </a:lt1>
      <a:dk2>
        <a:srgbClr val="0069E1"/>
      </a:dk2>
      <a:lt2>
        <a:srgbClr val="FFFFFF"/>
      </a:lt2>
      <a:accent1>
        <a:srgbClr val="0069E1"/>
      </a:accent1>
      <a:accent2>
        <a:srgbClr val="00CA9D"/>
      </a:accent2>
      <a:accent3>
        <a:srgbClr val="8357D9"/>
      </a:accent3>
      <a:accent4>
        <a:srgbClr val="F35F5F"/>
      </a:accent4>
      <a:accent5>
        <a:srgbClr val="FFA646"/>
      </a:accent5>
      <a:accent6>
        <a:srgbClr val="FFCC66"/>
      </a:accent6>
      <a:hlink>
        <a:srgbClr val="0069E1"/>
      </a:hlink>
      <a:folHlink>
        <a:srgbClr val="044982"/>
      </a:folHlink>
    </a:clrScheme>
    <a:fontScheme name="Cvent -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 anchor="ctr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zzzzzzzzzz" id="{15F12E3F-3EE7-C94C-B2C8-37AB621848A7}" vid="{7EF682FD-EF87-AD4B-AF5D-E3B01756FB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Cvent Template 2018</Template>
  <TotalTime>14499</TotalTime>
  <Words>500</Words>
  <Application>Microsoft Office PowerPoint</Application>
  <PresentationFormat>On-screen Show (16:9)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Abadi Extra Light</vt:lpstr>
      <vt:lpstr>Arial</vt:lpstr>
      <vt:lpstr>Brandon Text Medium</vt:lpstr>
      <vt:lpstr>Brandon Text Regular</vt:lpstr>
      <vt:lpstr>Calibri</vt:lpstr>
      <vt:lpstr>Calibri Light</vt:lpstr>
      <vt:lpstr>Open Sans</vt:lpstr>
      <vt:lpstr>Wingdings</vt:lpstr>
      <vt:lpstr>Cvent Template 2018</vt:lpstr>
      <vt:lpstr>Office Theme</vt:lpstr>
      <vt:lpstr>Securing the AI Frontier: Protecting Assets from Intelligent Agents</vt:lpstr>
      <vt:lpstr>Agenda: </vt:lpstr>
      <vt:lpstr>Gen AI vs Agentic AI </vt:lpstr>
      <vt:lpstr> How to Create AI Agents?</vt:lpstr>
      <vt:lpstr> Model Context Protocols</vt:lpstr>
      <vt:lpstr> MCP: Example Workflow</vt:lpstr>
      <vt:lpstr> RAG: Retrieval Augmented Generation Models</vt:lpstr>
      <vt:lpstr>Poorly Designed AI Agents: </vt:lpstr>
      <vt:lpstr>Challenges when using AI Agents: </vt:lpstr>
      <vt:lpstr>AI Agents as a Threat Actor:</vt:lpstr>
      <vt:lpstr>Guardrails for AI Agents</vt:lpstr>
      <vt:lpstr>PowerPoint Presentation</vt:lpstr>
    </vt:vector>
  </TitlesOfParts>
  <Manager>Cvent Creative Dept.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</dc:title>
  <dc:subject>Cvent 2018 Template ;</dc:subject>
  <dc:creator>Mercuro, Kelsey</dc:creator>
  <cp:keywords>Cvent 2018 Template</cp:keywords>
  <cp:lastModifiedBy>Verma, Mohit</cp:lastModifiedBy>
  <cp:revision>1224</cp:revision>
  <cp:lastPrinted>2020-01-16T19:00:55Z</cp:lastPrinted>
  <dcterms:created xsi:type="dcterms:W3CDTF">2020-12-29T14:38:34Z</dcterms:created>
  <dcterms:modified xsi:type="dcterms:W3CDTF">2025-05-16T13:53:52Z</dcterms:modified>
</cp:coreProperties>
</file>